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75" r:id="rId1"/>
    <p:sldMasterId id="2147484087" r:id="rId2"/>
  </p:sldMasterIdLst>
  <p:notesMasterIdLst>
    <p:notesMasterId r:id="rId68"/>
  </p:notesMasterIdLst>
  <p:sldIdLst>
    <p:sldId id="394" r:id="rId3"/>
    <p:sldId id="340" r:id="rId4"/>
    <p:sldId id="410" r:id="rId5"/>
    <p:sldId id="451" r:id="rId6"/>
    <p:sldId id="459" r:id="rId7"/>
    <p:sldId id="510" r:id="rId8"/>
    <p:sldId id="476" r:id="rId9"/>
    <p:sldId id="452" r:id="rId10"/>
    <p:sldId id="453" r:id="rId11"/>
    <p:sldId id="454" r:id="rId12"/>
    <p:sldId id="457" r:id="rId13"/>
    <p:sldId id="458" r:id="rId14"/>
    <p:sldId id="460" r:id="rId15"/>
    <p:sldId id="461" r:id="rId16"/>
    <p:sldId id="456" r:id="rId17"/>
    <p:sldId id="472" r:id="rId18"/>
    <p:sldId id="478" r:id="rId19"/>
    <p:sldId id="479" r:id="rId20"/>
    <p:sldId id="474" r:id="rId21"/>
    <p:sldId id="475" r:id="rId22"/>
    <p:sldId id="471" r:id="rId23"/>
    <p:sldId id="473" r:id="rId24"/>
    <p:sldId id="477" r:id="rId25"/>
    <p:sldId id="468" r:id="rId26"/>
    <p:sldId id="480" r:id="rId27"/>
    <p:sldId id="481" r:id="rId28"/>
    <p:sldId id="482" r:id="rId29"/>
    <p:sldId id="483" r:id="rId30"/>
    <p:sldId id="484" r:id="rId31"/>
    <p:sldId id="499" r:id="rId32"/>
    <p:sldId id="500" r:id="rId33"/>
    <p:sldId id="501" r:id="rId34"/>
    <p:sldId id="467" r:id="rId35"/>
    <p:sldId id="485" r:id="rId36"/>
    <p:sldId id="486" r:id="rId37"/>
    <p:sldId id="487" r:id="rId38"/>
    <p:sldId id="488" r:id="rId39"/>
    <p:sldId id="462" r:id="rId40"/>
    <p:sldId id="463" r:id="rId41"/>
    <p:sldId id="464" r:id="rId42"/>
    <p:sldId id="465" r:id="rId43"/>
    <p:sldId id="466" r:id="rId44"/>
    <p:sldId id="469" r:id="rId45"/>
    <p:sldId id="491" r:id="rId46"/>
    <p:sldId id="494" r:id="rId47"/>
    <p:sldId id="495" r:id="rId48"/>
    <p:sldId id="496" r:id="rId49"/>
    <p:sldId id="492" r:id="rId50"/>
    <p:sldId id="503" r:id="rId51"/>
    <p:sldId id="502" r:id="rId52"/>
    <p:sldId id="493" r:id="rId53"/>
    <p:sldId id="489" r:id="rId54"/>
    <p:sldId id="490" r:id="rId55"/>
    <p:sldId id="470" r:id="rId56"/>
    <p:sldId id="504" r:id="rId57"/>
    <p:sldId id="509" r:id="rId58"/>
    <p:sldId id="511" r:id="rId59"/>
    <p:sldId id="512" r:id="rId60"/>
    <p:sldId id="505" r:id="rId61"/>
    <p:sldId id="506" r:id="rId62"/>
    <p:sldId id="498" r:id="rId63"/>
    <p:sldId id="507" r:id="rId64"/>
    <p:sldId id="508" r:id="rId65"/>
    <p:sldId id="450" r:id="rId66"/>
    <p:sldId id="497" r:id="rId67"/>
  </p:sldIdLst>
  <p:sldSz cx="12192000" cy="6858000"/>
  <p:notesSz cx="6858000" cy="9144000"/>
  <p:embeddedFontLst>
    <p:embeddedFont>
      <p:font typeface="Arial Rounded MT Bold" panose="020F0704030504030204" pitchFamily="34" charset="0"/>
      <p:regular r:id="rId69"/>
    </p:embeddedFont>
    <p:embeddedFont>
      <p:font typeface="Calibri" panose="020F0502020204030204" pitchFamily="34" charset="0"/>
      <p:regular r:id="rId70"/>
      <p:bold r:id="rId71"/>
      <p:italic r:id="rId72"/>
      <p:boldItalic r:id="rId73"/>
    </p:embeddedFont>
    <p:embeddedFont>
      <p:font typeface="Calibri Light" panose="020F0302020204030204" pitchFamily="34" charset="0"/>
      <p:regular r:id="rId74"/>
      <p:italic r:id="rId75"/>
    </p:embeddedFont>
    <p:embeddedFont>
      <p:font typeface="Wingdings 2" panose="05020102010507070707" pitchFamily="18" charset="2"/>
      <p:regular r:id="rId76"/>
    </p:embeddedFont>
  </p:embeddedFontLst>
  <p:defaultTextStyle>
    <a:defPPr>
      <a:defRPr lang="en-US"/>
    </a:defPPr>
    <a:lvl1pPr algn="l" rtl="0" fontAlgn="base">
      <a:spcBef>
        <a:spcPct val="0"/>
      </a:spcBef>
      <a:spcAft>
        <a:spcPct val="0"/>
      </a:spcAft>
      <a:defRPr sz="2200" kern="1200">
        <a:solidFill>
          <a:schemeClr val="tx1"/>
        </a:solidFill>
        <a:effectLst>
          <a:outerShdw blurRad="38100" dist="38100" dir="2700000" algn="tl">
            <a:srgbClr val="000000">
              <a:alpha val="43137"/>
            </a:srgbClr>
          </a:outerShdw>
        </a:effectLst>
        <a:latin typeface="Arial" charset="0"/>
        <a:ea typeface="+mn-ea"/>
        <a:cs typeface="+mn-cs"/>
      </a:defRPr>
    </a:lvl1pPr>
    <a:lvl2pPr marL="411163" indent="46038" algn="l" rtl="0" fontAlgn="base">
      <a:spcBef>
        <a:spcPct val="0"/>
      </a:spcBef>
      <a:spcAft>
        <a:spcPct val="0"/>
      </a:spcAft>
      <a:defRPr sz="2200" kern="1200">
        <a:solidFill>
          <a:schemeClr val="tx1"/>
        </a:solidFill>
        <a:effectLst>
          <a:outerShdw blurRad="38100" dist="38100" dir="2700000" algn="tl">
            <a:srgbClr val="000000">
              <a:alpha val="43137"/>
            </a:srgbClr>
          </a:outerShdw>
        </a:effectLst>
        <a:latin typeface="Arial" charset="0"/>
        <a:ea typeface="+mn-ea"/>
        <a:cs typeface="+mn-cs"/>
      </a:defRPr>
    </a:lvl2pPr>
    <a:lvl3pPr marL="823913" indent="90488" algn="l" rtl="0" fontAlgn="base">
      <a:spcBef>
        <a:spcPct val="0"/>
      </a:spcBef>
      <a:spcAft>
        <a:spcPct val="0"/>
      </a:spcAft>
      <a:defRPr sz="2200" kern="1200">
        <a:solidFill>
          <a:schemeClr val="tx1"/>
        </a:solidFill>
        <a:effectLst>
          <a:outerShdw blurRad="38100" dist="38100" dir="2700000" algn="tl">
            <a:srgbClr val="000000">
              <a:alpha val="43137"/>
            </a:srgbClr>
          </a:outerShdw>
        </a:effectLst>
        <a:latin typeface="Arial" charset="0"/>
        <a:ea typeface="+mn-ea"/>
        <a:cs typeface="+mn-cs"/>
      </a:defRPr>
    </a:lvl3pPr>
    <a:lvl4pPr marL="1236663" indent="134938" algn="l" rtl="0" fontAlgn="base">
      <a:spcBef>
        <a:spcPct val="0"/>
      </a:spcBef>
      <a:spcAft>
        <a:spcPct val="0"/>
      </a:spcAft>
      <a:defRPr sz="2200" kern="1200">
        <a:solidFill>
          <a:schemeClr val="tx1"/>
        </a:solidFill>
        <a:effectLst>
          <a:outerShdw blurRad="38100" dist="38100" dir="2700000" algn="tl">
            <a:srgbClr val="000000">
              <a:alpha val="43137"/>
            </a:srgbClr>
          </a:outerShdw>
        </a:effectLst>
        <a:latin typeface="Arial" charset="0"/>
        <a:ea typeface="+mn-ea"/>
        <a:cs typeface="+mn-cs"/>
      </a:defRPr>
    </a:lvl4pPr>
    <a:lvl5pPr marL="1649413" indent="179388" algn="l" rtl="0" fontAlgn="base">
      <a:spcBef>
        <a:spcPct val="0"/>
      </a:spcBef>
      <a:spcAft>
        <a:spcPct val="0"/>
      </a:spcAft>
      <a:defRPr sz="2200" kern="1200">
        <a:solidFill>
          <a:schemeClr val="tx1"/>
        </a:solidFill>
        <a:effectLst>
          <a:outerShdw blurRad="38100" dist="38100" dir="2700000" algn="tl">
            <a:srgbClr val="000000">
              <a:alpha val="43137"/>
            </a:srgbClr>
          </a:outerShdw>
        </a:effectLst>
        <a:latin typeface="Arial"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Arial"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Arial"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Arial"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C83C01"/>
    <a:srgbClr val="0057A8"/>
    <a:srgbClr val="FFFFFF"/>
    <a:srgbClr val="66CCFF"/>
    <a:srgbClr val="66FF33"/>
    <a:srgbClr val="66FF66"/>
    <a:srgbClr val="CCFF66"/>
    <a:srgbClr val="3366CC"/>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1EBBA-FA01-480C-873F-460B6C2DEA7F}" v="18" dt="2021-08-20T14:32:20.2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autoAdjust="0"/>
    <p:restoredTop sz="95937" autoAdjust="0"/>
  </p:normalViewPr>
  <p:slideViewPr>
    <p:cSldViewPr>
      <p:cViewPr varScale="1">
        <p:scale>
          <a:sx n="106" d="100"/>
          <a:sy n="106" d="100"/>
        </p:scale>
        <p:origin x="144" y="288"/>
      </p:cViewPr>
      <p:guideLst>
        <p:guide orient="horz" pos="2160"/>
        <p:guide pos="3840"/>
      </p:guideLst>
    </p:cSldViewPr>
  </p:slideViewPr>
  <p:outlineViewPr>
    <p:cViewPr>
      <p:scale>
        <a:sx n="33" d="100"/>
        <a:sy n="33" d="100"/>
      </p:scale>
      <p:origin x="0" y="387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lpiau Paco" userId="edef87a4-8007-4b59-bfd2-ed0fec151a53" providerId="ADAL" clId="{0D9D2E99-77E7-4B57-85D8-3DF2549C432E}"/>
    <pc:docChg chg="undo custSel modSld">
      <pc:chgData name="Hulpiau Paco" userId="edef87a4-8007-4b59-bfd2-ed0fec151a53" providerId="ADAL" clId="{0D9D2E99-77E7-4B57-85D8-3DF2549C432E}" dt="2019-12-11T10:00:01.033" v="239" actId="207"/>
      <pc:docMkLst>
        <pc:docMk/>
      </pc:docMkLst>
      <pc:sldChg chg="addSp delSp modSp">
        <pc:chgData name="Hulpiau Paco" userId="edef87a4-8007-4b59-bfd2-ed0fec151a53" providerId="ADAL" clId="{0D9D2E99-77E7-4B57-85D8-3DF2549C432E}" dt="2019-12-11T10:00:01.033" v="239" actId="207"/>
        <pc:sldMkLst>
          <pc:docMk/>
          <pc:sldMk cId="942516947" sldId="509"/>
        </pc:sldMkLst>
        <pc:spChg chg="mod">
          <ac:chgData name="Hulpiau Paco" userId="edef87a4-8007-4b59-bfd2-ed0fec151a53" providerId="ADAL" clId="{0D9D2E99-77E7-4B57-85D8-3DF2549C432E}" dt="2019-12-11T09:52:38.901" v="15" actId="6549"/>
          <ac:spMkLst>
            <pc:docMk/>
            <pc:sldMk cId="942516947" sldId="509"/>
            <ac:spMk id="2" creationId="{FC916A90-5D6E-48D4-B75D-6DF4AEF29F4E}"/>
          </ac:spMkLst>
        </pc:spChg>
        <pc:spChg chg="mod">
          <ac:chgData name="Hulpiau Paco" userId="edef87a4-8007-4b59-bfd2-ed0fec151a53" providerId="ADAL" clId="{0D9D2E99-77E7-4B57-85D8-3DF2549C432E}" dt="2019-12-11T09:56:02.530" v="118" actId="20577"/>
          <ac:spMkLst>
            <pc:docMk/>
            <pc:sldMk cId="942516947" sldId="509"/>
            <ac:spMk id="3" creationId="{34B37F5E-950E-49BB-9D99-536A7B51564E}"/>
          </ac:spMkLst>
        </pc:spChg>
        <pc:spChg chg="add mod">
          <ac:chgData name="Hulpiau Paco" userId="edef87a4-8007-4b59-bfd2-ed0fec151a53" providerId="ADAL" clId="{0D9D2E99-77E7-4B57-85D8-3DF2549C432E}" dt="2019-12-11T10:00:01.033" v="239" actId="207"/>
          <ac:spMkLst>
            <pc:docMk/>
            <pc:sldMk cId="942516947" sldId="509"/>
            <ac:spMk id="7" creationId="{16D60827-15FC-44C5-A929-967699312B7B}"/>
          </ac:spMkLst>
        </pc:spChg>
        <pc:picChg chg="del">
          <ac:chgData name="Hulpiau Paco" userId="edef87a4-8007-4b59-bfd2-ed0fec151a53" providerId="ADAL" clId="{0D9D2E99-77E7-4B57-85D8-3DF2549C432E}" dt="2019-12-11T09:52:31.331" v="0" actId="478"/>
          <ac:picMkLst>
            <pc:docMk/>
            <pc:sldMk cId="942516947" sldId="509"/>
            <ac:picMk id="4" creationId="{BF74C9D3-7F81-4C78-8C73-6C557EC66D9F}"/>
          </ac:picMkLst>
        </pc:picChg>
        <pc:picChg chg="del">
          <ac:chgData name="Hulpiau Paco" userId="edef87a4-8007-4b59-bfd2-ed0fec151a53" providerId="ADAL" clId="{0D9D2E99-77E7-4B57-85D8-3DF2549C432E}" dt="2019-12-11T09:52:32.034" v="1" actId="478"/>
          <ac:picMkLst>
            <pc:docMk/>
            <pc:sldMk cId="942516947" sldId="509"/>
            <ac:picMk id="6" creationId="{F22F286D-5F11-4168-931D-007F4CF60F9C}"/>
          </ac:picMkLst>
        </pc:picChg>
      </pc:sldChg>
    </pc:docChg>
  </pc:docChgLst>
  <pc:docChgLst>
    <pc:chgData name="Hulpiau Paco" userId="edef87a4-8007-4b59-bfd2-ed0fec151a53" providerId="ADAL" clId="{6FC7174F-78A5-4106-B2EF-3F7F67424462}"/>
    <pc:docChg chg="modSld">
      <pc:chgData name="Hulpiau Paco" userId="edef87a4-8007-4b59-bfd2-ed0fec151a53" providerId="ADAL" clId="{6FC7174F-78A5-4106-B2EF-3F7F67424462}" dt="2020-02-16T11:40:39.534" v="20" actId="113"/>
      <pc:docMkLst>
        <pc:docMk/>
      </pc:docMkLst>
      <pc:sldChg chg="modSp">
        <pc:chgData name="Hulpiau Paco" userId="edef87a4-8007-4b59-bfd2-ed0fec151a53" providerId="ADAL" clId="{6FC7174F-78A5-4106-B2EF-3F7F67424462}" dt="2020-02-16T11:40:39.534" v="20" actId="113"/>
        <pc:sldMkLst>
          <pc:docMk/>
          <pc:sldMk cId="71758629" sldId="453"/>
        </pc:sldMkLst>
        <pc:spChg chg="mod">
          <ac:chgData name="Hulpiau Paco" userId="edef87a4-8007-4b59-bfd2-ed0fec151a53" providerId="ADAL" clId="{6FC7174F-78A5-4106-B2EF-3F7F67424462}" dt="2020-02-16T11:40:39.534" v="20" actId="113"/>
          <ac:spMkLst>
            <pc:docMk/>
            <pc:sldMk cId="71758629" sldId="453"/>
            <ac:spMk id="3" creationId="{34B37F5E-950E-49BB-9D99-536A7B51564E}"/>
          </ac:spMkLst>
        </pc:spChg>
      </pc:sldChg>
      <pc:sldChg chg="addSp modSp">
        <pc:chgData name="Hulpiau Paco" userId="edef87a4-8007-4b59-bfd2-ed0fec151a53" providerId="ADAL" clId="{6FC7174F-78A5-4106-B2EF-3F7F67424462}" dt="2020-02-16T09:46:51.896" v="19" actId="1076"/>
        <pc:sldMkLst>
          <pc:docMk/>
          <pc:sldMk cId="942516947" sldId="509"/>
        </pc:sldMkLst>
        <pc:spChg chg="add mod">
          <ac:chgData name="Hulpiau Paco" userId="edef87a4-8007-4b59-bfd2-ed0fec151a53" providerId="ADAL" clId="{6FC7174F-78A5-4106-B2EF-3F7F67424462}" dt="2020-02-16T09:46:51.896" v="19" actId="1076"/>
          <ac:spMkLst>
            <pc:docMk/>
            <pc:sldMk cId="942516947" sldId="509"/>
            <ac:spMk id="4" creationId="{372EE7A4-7818-4AAC-8B03-8565280A1BA3}"/>
          </ac:spMkLst>
        </pc:spChg>
      </pc:sldChg>
    </pc:docChg>
  </pc:docChgLst>
  <pc:docChgLst>
    <pc:chgData name="Hulpiau Paco" userId="edef87a4-8007-4b59-bfd2-ed0fec151a53" providerId="ADAL" clId="{1C31EBBA-FA01-480C-873F-460B6C2DEA7F}"/>
    <pc:docChg chg="undo custSel addSld delSld modSld">
      <pc:chgData name="Hulpiau Paco" userId="edef87a4-8007-4b59-bfd2-ed0fec151a53" providerId="ADAL" clId="{1C31EBBA-FA01-480C-873F-460B6C2DEA7F}" dt="2021-08-20T14:32:35.859" v="839" actId="1076"/>
      <pc:docMkLst>
        <pc:docMk/>
      </pc:docMkLst>
      <pc:sldChg chg="modNotesTx">
        <pc:chgData name="Hulpiau Paco" userId="edef87a4-8007-4b59-bfd2-ed0fec151a53" providerId="ADAL" clId="{1C31EBBA-FA01-480C-873F-460B6C2DEA7F}" dt="2021-08-20T13:24:00.080" v="35" actId="20577"/>
        <pc:sldMkLst>
          <pc:docMk/>
          <pc:sldMk cId="1154071976" sldId="459"/>
        </pc:sldMkLst>
      </pc:sldChg>
      <pc:sldChg chg="addSp delSp modSp mod">
        <pc:chgData name="Hulpiau Paco" userId="edef87a4-8007-4b59-bfd2-ed0fec151a53" providerId="ADAL" clId="{1C31EBBA-FA01-480C-873F-460B6C2DEA7F}" dt="2021-08-20T14:01:05.665" v="182" actId="1076"/>
        <pc:sldMkLst>
          <pc:docMk/>
          <pc:sldMk cId="3689722346" sldId="465"/>
        </pc:sldMkLst>
        <pc:spChg chg="del">
          <ac:chgData name="Hulpiau Paco" userId="edef87a4-8007-4b59-bfd2-ed0fec151a53" providerId="ADAL" clId="{1C31EBBA-FA01-480C-873F-460B6C2DEA7F}" dt="2021-08-20T14:00:55.450" v="178" actId="478"/>
          <ac:spMkLst>
            <pc:docMk/>
            <pc:sldMk cId="3689722346" sldId="465"/>
            <ac:spMk id="6" creationId="{F32EB22C-8D24-4785-9FE3-7C3874A51C3D}"/>
          </ac:spMkLst>
        </pc:spChg>
        <pc:picChg chg="del">
          <ac:chgData name="Hulpiau Paco" userId="edef87a4-8007-4b59-bfd2-ed0fec151a53" providerId="ADAL" clId="{1C31EBBA-FA01-480C-873F-460B6C2DEA7F}" dt="2021-08-20T14:00:53.866" v="177" actId="478"/>
          <ac:picMkLst>
            <pc:docMk/>
            <pc:sldMk cId="3689722346" sldId="465"/>
            <ac:picMk id="4" creationId="{031708B4-6D08-443A-92A8-56BF5E4FC3F1}"/>
          </ac:picMkLst>
        </pc:picChg>
        <pc:picChg chg="add mod">
          <ac:chgData name="Hulpiau Paco" userId="edef87a4-8007-4b59-bfd2-ed0fec151a53" providerId="ADAL" clId="{1C31EBBA-FA01-480C-873F-460B6C2DEA7F}" dt="2021-08-20T14:01:05.665" v="182" actId="1076"/>
          <ac:picMkLst>
            <pc:docMk/>
            <pc:sldMk cId="3689722346" sldId="465"/>
            <ac:picMk id="5" creationId="{3378BB78-384F-4E13-9067-05E1216B9716}"/>
          </ac:picMkLst>
        </pc:picChg>
      </pc:sldChg>
      <pc:sldChg chg="addSp delSp modSp add del mod">
        <pc:chgData name="Hulpiau Paco" userId="edef87a4-8007-4b59-bfd2-ed0fec151a53" providerId="ADAL" clId="{1C31EBBA-FA01-480C-873F-460B6C2DEA7F}" dt="2021-08-20T14:05:04.578" v="208" actId="1036"/>
        <pc:sldMkLst>
          <pc:docMk/>
          <pc:sldMk cId="2717657681" sldId="466"/>
        </pc:sldMkLst>
        <pc:spChg chg="del">
          <ac:chgData name="Hulpiau Paco" userId="edef87a4-8007-4b59-bfd2-ed0fec151a53" providerId="ADAL" clId="{1C31EBBA-FA01-480C-873F-460B6C2DEA7F}" dt="2021-08-20T14:02:00.591" v="186" actId="478"/>
          <ac:spMkLst>
            <pc:docMk/>
            <pc:sldMk cId="2717657681" sldId="466"/>
            <ac:spMk id="6" creationId="{F32EB22C-8D24-4785-9FE3-7C3874A51C3D}"/>
          </ac:spMkLst>
        </pc:spChg>
        <pc:spChg chg="add mod">
          <ac:chgData name="Hulpiau Paco" userId="edef87a4-8007-4b59-bfd2-ed0fec151a53" providerId="ADAL" clId="{1C31EBBA-FA01-480C-873F-460B6C2DEA7F}" dt="2021-08-20T14:04:47.219" v="203" actId="1076"/>
          <ac:spMkLst>
            <pc:docMk/>
            <pc:sldMk cId="2717657681" sldId="466"/>
            <ac:spMk id="9" creationId="{4A9B5A98-86C0-4219-BD07-C068EEFD1C0E}"/>
          </ac:spMkLst>
        </pc:spChg>
        <pc:picChg chg="add mod">
          <ac:chgData name="Hulpiau Paco" userId="edef87a4-8007-4b59-bfd2-ed0fec151a53" providerId="ADAL" clId="{1C31EBBA-FA01-480C-873F-460B6C2DEA7F}" dt="2021-08-20T14:02:06.313" v="189" actId="14100"/>
          <ac:picMkLst>
            <pc:docMk/>
            <pc:sldMk cId="2717657681" sldId="466"/>
            <ac:picMk id="4" creationId="{3B73201E-EE67-4F36-AE1A-A191340B3D11}"/>
          </ac:picMkLst>
        </pc:picChg>
        <pc:picChg chg="del">
          <ac:chgData name="Hulpiau Paco" userId="edef87a4-8007-4b59-bfd2-ed0fec151a53" providerId="ADAL" clId="{1C31EBBA-FA01-480C-873F-460B6C2DEA7F}" dt="2021-08-20T14:01:59.183" v="185" actId="478"/>
          <ac:picMkLst>
            <pc:docMk/>
            <pc:sldMk cId="2717657681" sldId="466"/>
            <ac:picMk id="5" creationId="{8144F91C-22A5-43BA-A3E1-76D459CBD8BF}"/>
          </ac:picMkLst>
        </pc:picChg>
        <pc:picChg chg="add mod">
          <ac:chgData name="Hulpiau Paco" userId="edef87a4-8007-4b59-bfd2-ed0fec151a53" providerId="ADAL" clId="{1C31EBBA-FA01-480C-873F-460B6C2DEA7F}" dt="2021-08-20T14:03:32" v="197" actId="692"/>
          <ac:picMkLst>
            <pc:docMk/>
            <pc:sldMk cId="2717657681" sldId="466"/>
            <ac:picMk id="8" creationId="{CFB6A227-B8A1-4487-9384-768B25AA5B69}"/>
          </ac:picMkLst>
        </pc:picChg>
        <pc:picChg chg="add mod">
          <ac:chgData name="Hulpiau Paco" userId="edef87a4-8007-4b59-bfd2-ed0fec151a53" providerId="ADAL" clId="{1C31EBBA-FA01-480C-873F-460B6C2DEA7F}" dt="2021-08-20T14:05:04.578" v="208" actId="1036"/>
          <ac:picMkLst>
            <pc:docMk/>
            <pc:sldMk cId="2717657681" sldId="466"/>
            <ac:picMk id="11" creationId="{E9521B40-E5A4-4216-B6C1-E499302C5348}"/>
          </ac:picMkLst>
        </pc:picChg>
      </pc:sldChg>
      <pc:sldChg chg="addSp delSp modSp mod">
        <pc:chgData name="Hulpiau Paco" userId="edef87a4-8007-4b59-bfd2-ed0fec151a53" providerId="ADAL" clId="{1C31EBBA-FA01-480C-873F-460B6C2DEA7F}" dt="2021-08-20T14:32:35.859" v="839" actId="1076"/>
        <pc:sldMkLst>
          <pc:docMk/>
          <pc:sldMk cId="507475748" sldId="470"/>
        </pc:sldMkLst>
        <pc:picChg chg="del">
          <ac:chgData name="Hulpiau Paco" userId="edef87a4-8007-4b59-bfd2-ed0fec151a53" providerId="ADAL" clId="{1C31EBBA-FA01-480C-873F-460B6C2DEA7F}" dt="2021-08-20T14:29:44.075" v="804" actId="478"/>
          <ac:picMkLst>
            <pc:docMk/>
            <pc:sldMk cId="507475748" sldId="470"/>
            <ac:picMk id="4" creationId="{BF74C9D3-7F81-4C78-8C73-6C557EC66D9F}"/>
          </ac:picMkLst>
        </pc:picChg>
        <pc:picChg chg="del mod">
          <ac:chgData name="Hulpiau Paco" userId="edef87a4-8007-4b59-bfd2-ed0fec151a53" providerId="ADAL" clId="{1C31EBBA-FA01-480C-873F-460B6C2DEA7F}" dt="2021-08-20T14:32:19.819" v="836" actId="478"/>
          <ac:picMkLst>
            <pc:docMk/>
            <pc:sldMk cId="507475748" sldId="470"/>
            <ac:picMk id="6" creationId="{F22F286D-5F11-4168-931D-007F4CF60F9C}"/>
          </ac:picMkLst>
        </pc:picChg>
        <pc:picChg chg="add mod">
          <ac:chgData name="Hulpiau Paco" userId="edef87a4-8007-4b59-bfd2-ed0fec151a53" providerId="ADAL" clId="{1C31EBBA-FA01-480C-873F-460B6C2DEA7F}" dt="2021-08-20T14:30:12.557" v="816" actId="1035"/>
          <ac:picMkLst>
            <pc:docMk/>
            <pc:sldMk cId="507475748" sldId="470"/>
            <ac:picMk id="7" creationId="{5C4434ED-1FCC-4D9F-8E0C-642A01D82D99}"/>
          </ac:picMkLst>
        </pc:picChg>
        <pc:picChg chg="add mod modCrop">
          <ac:chgData name="Hulpiau Paco" userId="edef87a4-8007-4b59-bfd2-ed0fec151a53" providerId="ADAL" clId="{1C31EBBA-FA01-480C-873F-460B6C2DEA7F}" dt="2021-08-20T14:32:35.859" v="839" actId="1076"/>
          <ac:picMkLst>
            <pc:docMk/>
            <pc:sldMk cId="507475748" sldId="470"/>
            <ac:picMk id="8" creationId="{3A820653-9C86-4FD6-A200-632831185D59}"/>
          </ac:picMkLst>
        </pc:picChg>
      </pc:sldChg>
      <pc:sldChg chg="addSp delSp modSp mod">
        <pc:chgData name="Hulpiau Paco" userId="edef87a4-8007-4b59-bfd2-ed0fec151a53" providerId="ADAL" clId="{1C31EBBA-FA01-480C-873F-460B6C2DEA7F}" dt="2021-08-20T13:34:11.514" v="53" actId="14100"/>
        <pc:sldMkLst>
          <pc:docMk/>
          <pc:sldMk cId="84646630" sldId="472"/>
        </pc:sldMkLst>
        <pc:spChg chg="del">
          <ac:chgData name="Hulpiau Paco" userId="edef87a4-8007-4b59-bfd2-ed0fec151a53" providerId="ADAL" clId="{1C31EBBA-FA01-480C-873F-460B6C2DEA7F}" dt="2021-08-20T13:34:05.207" v="50" actId="478"/>
          <ac:spMkLst>
            <pc:docMk/>
            <pc:sldMk cId="84646630" sldId="472"/>
            <ac:spMk id="4" creationId="{B8CF49EA-5E2B-4D35-9AF8-4FDDD487F57F}"/>
          </ac:spMkLst>
        </pc:spChg>
        <pc:picChg chg="add mod">
          <ac:chgData name="Hulpiau Paco" userId="edef87a4-8007-4b59-bfd2-ed0fec151a53" providerId="ADAL" clId="{1C31EBBA-FA01-480C-873F-460B6C2DEA7F}" dt="2021-08-20T13:34:11.514" v="53" actId="14100"/>
          <ac:picMkLst>
            <pc:docMk/>
            <pc:sldMk cId="84646630" sldId="472"/>
            <ac:picMk id="5" creationId="{5E0AF8C2-B09B-459B-B9A0-29B17BFDBF52}"/>
          </ac:picMkLst>
        </pc:picChg>
        <pc:picChg chg="del">
          <ac:chgData name="Hulpiau Paco" userId="edef87a4-8007-4b59-bfd2-ed0fec151a53" providerId="ADAL" clId="{1C31EBBA-FA01-480C-873F-460B6C2DEA7F}" dt="2021-08-20T13:34:03.522" v="49" actId="478"/>
          <ac:picMkLst>
            <pc:docMk/>
            <pc:sldMk cId="84646630" sldId="472"/>
            <ac:picMk id="7" creationId="{FB0971E2-A1D1-48D9-A536-A95707382925}"/>
          </ac:picMkLst>
        </pc:picChg>
      </pc:sldChg>
      <pc:sldChg chg="addSp delSp modSp mod">
        <pc:chgData name="Hulpiau Paco" userId="edef87a4-8007-4b59-bfd2-ed0fec151a53" providerId="ADAL" clId="{1C31EBBA-FA01-480C-873F-460B6C2DEA7F}" dt="2021-08-20T13:41:12.777" v="89" actId="1076"/>
        <pc:sldMkLst>
          <pc:docMk/>
          <pc:sldMk cId="3210969426" sldId="473"/>
        </pc:sldMkLst>
        <pc:spChg chg="del">
          <ac:chgData name="Hulpiau Paco" userId="edef87a4-8007-4b59-bfd2-ed0fec151a53" providerId="ADAL" clId="{1C31EBBA-FA01-480C-873F-460B6C2DEA7F}" dt="2021-08-20T13:41:00.712" v="83" actId="478"/>
          <ac:spMkLst>
            <pc:docMk/>
            <pc:sldMk cId="3210969426" sldId="473"/>
            <ac:spMk id="4" creationId="{B8CF49EA-5E2B-4D35-9AF8-4FDDD487F57F}"/>
          </ac:spMkLst>
        </pc:spChg>
        <pc:picChg chg="add mod">
          <ac:chgData name="Hulpiau Paco" userId="edef87a4-8007-4b59-bfd2-ed0fec151a53" providerId="ADAL" clId="{1C31EBBA-FA01-480C-873F-460B6C2DEA7F}" dt="2021-08-20T13:41:10.153" v="88" actId="14100"/>
          <ac:picMkLst>
            <pc:docMk/>
            <pc:sldMk cId="3210969426" sldId="473"/>
            <ac:picMk id="3" creationId="{5A67B262-4053-44F5-B435-5876A15C0143}"/>
          </ac:picMkLst>
        </pc:picChg>
        <pc:picChg chg="del">
          <ac:chgData name="Hulpiau Paco" userId="edef87a4-8007-4b59-bfd2-ed0fec151a53" providerId="ADAL" clId="{1C31EBBA-FA01-480C-873F-460B6C2DEA7F}" dt="2021-08-20T13:40:16.582" v="77" actId="478"/>
          <ac:picMkLst>
            <pc:docMk/>
            <pc:sldMk cId="3210969426" sldId="473"/>
            <ac:picMk id="5" creationId="{92AC8688-93A4-4B64-AD26-FA36B59575EB}"/>
          </ac:picMkLst>
        </pc:picChg>
        <pc:picChg chg="del">
          <ac:chgData name="Hulpiau Paco" userId="edef87a4-8007-4b59-bfd2-ed0fec151a53" providerId="ADAL" clId="{1C31EBBA-FA01-480C-873F-460B6C2DEA7F}" dt="2021-08-20T13:41:01.381" v="84" actId="478"/>
          <ac:picMkLst>
            <pc:docMk/>
            <pc:sldMk cId="3210969426" sldId="473"/>
            <ac:picMk id="6" creationId="{21896BE9-E234-443C-8DCA-E53F423D2417}"/>
          </ac:picMkLst>
        </pc:picChg>
        <pc:picChg chg="add mod">
          <ac:chgData name="Hulpiau Paco" userId="edef87a4-8007-4b59-bfd2-ed0fec151a53" providerId="ADAL" clId="{1C31EBBA-FA01-480C-873F-460B6C2DEA7F}" dt="2021-08-20T13:41:12.777" v="89" actId="1076"/>
          <ac:picMkLst>
            <pc:docMk/>
            <pc:sldMk cId="3210969426" sldId="473"/>
            <ac:picMk id="8" creationId="{E76EBD89-E12C-4413-904F-03AC3D7A1F14}"/>
          </ac:picMkLst>
        </pc:picChg>
      </pc:sldChg>
      <pc:sldChg chg="modSp mod">
        <pc:chgData name="Hulpiau Paco" userId="edef87a4-8007-4b59-bfd2-ed0fec151a53" providerId="ADAL" clId="{1C31EBBA-FA01-480C-873F-460B6C2DEA7F}" dt="2021-08-20T13:39:02.601" v="76" actId="1076"/>
        <pc:sldMkLst>
          <pc:docMk/>
          <pc:sldMk cId="4283807071" sldId="474"/>
        </pc:sldMkLst>
        <pc:picChg chg="mod">
          <ac:chgData name="Hulpiau Paco" userId="edef87a4-8007-4b59-bfd2-ed0fec151a53" providerId="ADAL" clId="{1C31EBBA-FA01-480C-873F-460B6C2DEA7F}" dt="2021-08-20T13:39:02.601" v="76" actId="1076"/>
          <ac:picMkLst>
            <pc:docMk/>
            <pc:sldMk cId="4283807071" sldId="474"/>
            <ac:picMk id="4" creationId="{EF00AF4D-6A27-46D9-8B6B-D66DB385A44F}"/>
          </ac:picMkLst>
        </pc:picChg>
      </pc:sldChg>
      <pc:sldChg chg="addSp delSp modSp mod">
        <pc:chgData name="Hulpiau Paco" userId="edef87a4-8007-4b59-bfd2-ed0fec151a53" providerId="ADAL" clId="{1C31EBBA-FA01-480C-873F-460B6C2DEA7F}" dt="2021-08-20T13:42:20.257" v="101" actId="14100"/>
        <pc:sldMkLst>
          <pc:docMk/>
          <pc:sldMk cId="2620226539" sldId="477"/>
        </pc:sldMkLst>
        <pc:picChg chg="del">
          <ac:chgData name="Hulpiau Paco" userId="edef87a4-8007-4b59-bfd2-ed0fec151a53" providerId="ADAL" clId="{1C31EBBA-FA01-480C-873F-460B6C2DEA7F}" dt="2021-08-20T13:41:42.881" v="90" actId="478"/>
          <ac:picMkLst>
            <pc:docMk/>
            <pc:sldMk cId="2620226539" sldId="477"/>
            <ac:picMk id="4" creationId="{5EA26951-5621-4235-A903-CB01A9F556A5}"/>
          </ac:picMkLst>
        </pc:picChg>
        <pc:picChg chg="del">
          <ac:chgData name="Hulpiau Paco" userId="edef87a4-8007-4b59-bfd2-ed0fec151a53" providerId="ADAL" clId="{1C31EBBA-FA01-480C-873F-460B6C2DEA7F}" dt="2021-08-20T13:42:10.853" v="98" actId="478"/>
          <ac:picMkLst>
            <pc:docMk/>
            <pc:sldMk cId="2620226539" sldId="477"/>
            <ac:picMk id="5" creationId="{83251C6D-27FF-4C00-B239-607EF8324365}"/>
          </ac:picMkLst>
        </pc:picChg>
        <pc:picChg chg="add mod">
          <ac:chgData name="Hulpiau Paco" userId="edef87a4-8007-4b59-bfd2-ed0fec151a53" providerId="ADAL" clId="{1C31EBBA-FA01-480C-873F-460B6C2DEA7F}" dt="2021-08-20T13:42:17.152" v="100" actId="14100"/>
          <ac:picMkLst>
            <pc:docMk/>
            <pc:sldMk cId="2620226539" sldId="477"/>
            <ac:picMk id="7" creationId="{C78546EA-A098-49FB-9112-A36BCD6E54AF}"/>
          </ac:picMkLst>
        </pc:picChg>
        <pc:picChg chg="add mod">
          <ac:chgData name="Hulpiau Paco" userId="edef87a4-8007-4b59-bfd2-ed0fec151a53" providerId="ADAL" clId="{1C31EBBA-FA01-480C-873F-460B6C2DEA7F}" dt="2021-08-20T13:42:20.257" v="101" actId="14100"/>
          <ac:picMkLst>
            <pc:docMk/>
            <pc:sldMk cId="2620226539" sldId="477"/>
            <ac:picMk id="9" creationId="{0BB930BD-722F-4AA0-B52B-0B5521A1CB41}"/>
          </ac:picMkLst>
        </pc:picChg>
      </pc:sldChg>
      <pc:sldChg chg="addSp delSp modSp mod">
        <pc:chgData name="Hulpiau Paco" userId="edef87a4-8007-4b59-bfd2-ed0fec151a53" providerId="ADAL" clId="{1C31EBBA-FA01-480C-873F-460B6C2DEA7F}" dt="2021-08-20T13:34:52.841" v="60" actId="1076"/>
        <pc:sldMkLst>
          <pc:docMk/>
          <pc:sldMk cId="1596471979" sldId="478"/>
        </pc:sldMkLst>
        <pc:spChg chg="del">
          <ac:chgData name="Hulpiau Paco" userId="edef87a4-8007-4b59-bfd2-ed0fec151a53" providerId="ADAL" clId="{1C31EBBA-FA01-480C-873F-460B6C2DEA7F}" dt="2021-08-20T13:34:37.378" v="55" actId="478"/>
          <ac:spMkLst>
            <pc:docMk/>
            <pc:sldMk cId="1596471979" sldId="478"/>
            <ac:spMk id="4" creationId="{B8CF49EA-5E2B-4D35-9AF8-4FDDD487F57F}"/>
          </ac:spMkLst>
        </pc:spChg>
        <pc:picChg chg="add mod">
          <ac:chgData name="Hulpiau Paco" userId="edef87a4-8007-4b59-bfd2-ed0fec151a53" providerId="ADAL" clId="{1C31EBBA-FA01-480C-873F-460B6C2DEA7F}" dt="2021-08-20T13:34:52.841" v="60" actId="1076"/>
          <ac:picMkLst>
            <pc:docMk/>
            <pc:sldMk cId="1596471979" sldId="478"/>
            <ac:picMk id="5" creationId="{469906DD-E29F-47B3-B89F-41347478A4BD}"/>
          </ac:picMkLst>
        </pc:picChg>
        <pc:picChg chg="del">
          <ac:chgData name="Hulpiau Paco" userId="edef87a4-8007-4b59-bfd2-ed0fec151a53" providerId="ADAL" clId="{1C31EBBA-FA01-480C-873F-460B6C2DEA7F}" dt="2021-08-20T13:34:35.105" v="54" actId="478"/>
          <ac:picMkLst>
            <pc:docMk/>
            <pc:sldMk cId="1596471979" sldId="478"/>
            <ac:picMk id="8" creationId="{042B366D-485C-4101-8045-710A415E557F}"/>
          </ac:picMkLst>
        </pc:picChg>
      </pc:sldChg>
      <pc:sldChg chg="addSp delSp modSp mod">
        <pc:chgData name="Hulpiau Paco" userId="edef87a4-8007-4b59-bfd2-ed0fec151a53" providerId="ADAL" clId="{1C31EBBA-FA01-480C-873F-460B6C2DEA7F}" dt="2021-08-20T13:37:16.904" v="74" actId="1076"/>
        <pc:sldMkLst>
          <pc:docMk/>
          <pc:sldMk cId="1883486120" sldId="479"/>
        </pc:sldMkLst>
        <pc:spChg chg="del">
          <ac:chgData name="Hulpiau Paco" userId="edef87a4-8007-4b59-bfd2-ed0fec151a53" providerId="ADAL" clId="{1C31EBBA-FA01-480C-873F-460B6C2DEA7F}" dt="2021-08-20T13:36:30.650" v="66" actId="478"/>
          <ac:spMkLst>
            <pc:docMk/>
            <pc:sldMk cId="1883486120" sldId="479"/>
            <ac:spMk id="4" creationId="{B8CF49EA-5E2B-4D35-9AF8-4FDDD487F57F}"/>
          </ac:spMkLst>
        </pc:spChg>
        <pc:picChg chg="del">
          <ac:chgData name="Hulpiau Paco" userId="edef87a4-8007-4b59-bfd2-ed0fec151a53" providerId="ADAL" clId="{1C31EBBA-FA01-480C-873F-460B6C2DEA7F}" dt="2021-08-20T13:36:34.149" v="68" actId="478"/>
          <ac:picMkLst>
            <pc:docMk/>
            <pc:sldMk cId="1883486120" sldId="479"/>
            <ac:picMk id="3" creationId="{BDDC8952-01D0-4605-876C-DDE300B2BE11}"/>
          </ac:picMkLst>
        </pc:picChg>
        <pc:picChg chg="del">
          <ac:chgData name="Hulpiau Paco" userId="edef87a4-8007-4b59-bfd2-ed0fec151a53" providerId="ADAL" clId="{1C31EBBA-FA01-480C-873F-460B6C2DEA7F}" dt="2021-08-20T13:36:29.106" v="65" actId="478"/>
          <ac:picMkLst>
            <pc:docMk/>
            <pc:sldMk cId="1883486120" sldId="479"/>
            <ac:picMk id="5" creationId="{268310ED-D362-44B3-BBF8-D2566B12E44E}"/>
          </ac:picMkLst>
        </pc:picChg>
        <pc:picChg chg="add mod modCrop">
          <ac:chgData name="Hulpiau Paco" userId="edef87a4-8007-4b59-bfd2-ed0fec151a53" providerId="ADAL" clId="{1C31EBBA-FA01-480C-873F-460B6C2DEA7F}" dt="2021-08-20T13:36:32.786" v="67" actId="1076"/>
          <ac:picMkLst>
            <pc:docMk/>
            <pc:sldMk cId="1883486120" sldId="479"/>
            <ac:picMk id="6" creationId="{12074A45-7C4B-40CD-84F1-22379F6CE5E5}"/>
          </ac:picMkLst>
        </pc:picChg>
        <pc:picChg chg="add mod">
          <ac:chgData name="Hulpiau Paco" userId="edef87a4-8007-4b59-bfd2-ed0fec151a53" providerId="ADAL" clId="{1C31EBBA-FA01-480C-873F-460B6C2DEA7F}" dt="2021-08-20T13:37:16.904" v="74" actId="1076"/>
          <ac:picMkLst>
            <pc:docMk/>
            <pc:sldMk cId="1883486120" sldId="479"/>
            <ac:picMk id="8" creationId="{EA6967F3-DC71-425D-89F9-6E4387CE9917}"/>
          </ac:picMkLst>
        </pc:picChg>
      </pc:sldChg>
      <pc:sldChg chg="addSp delSp modSp mod">
        <pc:chgData name="Hulpiau Paco" userId="edef87a4-8007-4b59-bfd2-ed0fec151a53" providerId="ADAL" clId="{1C31EBBA-FA01-480C-873F-460B6C2DEA7F}" dt="2021-08-20T13:45:28.009" v="111" actId="1076"/>
        <pc:sldMkLst>
          <pc:docMk/>
          <pc:sldMk cId="944923788" sldId="480"/>
        </pc:sldMkLst>
        <pc:spChg chg="mod">
          <ac:chgData name="Hulpiau Paco" userId="edef87a4-8007-4b59-bfd2-ed0fec151a53" providerId="ADAL" clId="{1C31EBBA-FA01-480C-873F-460B6C2DEA7F}" dt="2021-08-20T13:45:18.887" v="108" actId="20577"/>
          <ac:spMkLst>
            <pc:docMk/>
            <pc:sldMk cId="944923788" sldId="480"/>
            <ac:spMk id="3" creationId="{34B37F5E-950E-49BB-9D99-536A7B51564E}"/>
          </ac:spMkLst>
        </pc:spChg>
        <pc:spChg chg="del">
          <ac:chgData name="Hulpiau Paco" userId="edef87a4-8007-4b59-bfd2-ed0fec151a53" providerId="ADAL" clId="{1C31EBBA-FA01-480C-873F-460B6C2DEA7F}" dt="2021-08-20T13:45:13.313" v="105" actId="478"/>
          <ac:spMkLst>
            <pc:docMk/>
            <pc:sldMk cId="944923788" sldId="480"/>
            <ac:spMk id="6" creationId="{E8A8B835-74CF-4CFF-AD96-9270EF1B0E2D}"/>
          </ac:spMkLst>
        </pc:spChg>
        <pc:picChg chg="del">
          <ac:chgData name="Hulpiau Paco" userId="edef87a4-8007-4b59-bfd2-ed0fec151a53" providerId="ADAL" clId="{1C31EBBA-FA01-480C-873F-460B6C2DEA7F}" dt="2021-08-20T13:45:13.928" v="106" actId="478"/>
          <ac:picMkLst>
            <pc:docMk/>
            <pc:sldMk cId="944923788" sldId="480"/>
            <ac:picMk id="5" creationId="{ADE4FA76-7747-438C-9F0D-40D0314C1AFC}"/>
          </ac:picMkLst>
        </pc:picChg>
        <pc:picChg chg="add mod">
          <ac:chgData name="Hulpiau Paco" userId="edef87a4-8007-4b59-bfd2-ed0fec151a53" providerId="ADAL" clId="{1C31EBBA-FA01-480C-873F-460B6C2DEA7F}" dt="2021-08-20T13:45:28.009" v="111" actId="1076"/>
          <ac:picMkLst>
            <pc:docMk/>
            <pc:sldMk cId="944923788" sldId="480"/>
            <ac:picMk id="7" creationId="{80DA3BAC-8022-4B3D-9439-846D640BE8F5}"/>
          </ac:picMkLst>
        </pc:picChg>
      </pc:sldChg>
      <pc:sldChg chg="addSp delSp modSp mod">
        <pc:chgData name="Hulpiau Paco" userId="edef87a4-8007-4b59-bfd2-ed0fec151a53" providerId="ADAL" clId="{1C31EBBA-FA01-480C-873F-460B6C2DEA7F}" dt="2021-08-20T13:46:34.841" v="116" actId="14100"/>
        <pc:sldMkLst>
          <pc:docMk/>
          <pc:sldMk cId="3049531713" sldId="483"/>
        </pc:sldMkLst>
        <pc:spChg chg="del">
          <ac:chgData name="Hulpiau Paco" userId="edef87a4-8007-4b59-bfd2-ed0fec151a53" providerId="ADAL" clId="{1C31EBBA-FA01-480C-873F-460B6C2DEA7F}" dt="2021-08-20T13:46:29.206" v="113" actId="478"/>
          <ac:spMkLst>
            <pc:docMk/>
            <pc:sldMk cId="3049531713" sldId="483"/>
            <ac:spMk id="6" creationId="{EC81F1E1-6C78-4908-8364-95EEFD0EB510}"/>
          </ac:spMkLst>
        </pc:spChg>
        <pc:picChg chg="del">
          <ac:chgData name="Hulpiau Paco" userId="edef87a4-8007-4b59-bfd2-ed0fec151a53" providerId="ADAL" clId="{1C31EBBA-FA01-480C-873F-460B6C2DEA7F}" dt="2021-08-20T13:46:27.416" v="112" actId="478"/>
          <ac:picMkLst>
            <pc:docMk/>
            <pc:sldMk cId="3049531713" sldId="483"/>
            <ac:picMk id="4" creationId="{B65174CF-5F2A-46A2-B044-5364090B18C7}"/>
          </ac:picMkLst>
        </pc:picChg>
        <pc:picChg chg="add mod">
          <ac:chgData name="Hulpiau Paco" userId="edef87a4-8007-4b59-bfd2-ed0fec151a53" providerId="ADAL" clId="{1C31EBBA-FA01-480C-873F-460B6C2DEA7F}" dt="2021-08-20T13:46:34.841" v="116" actId="14100"/>
          <ac:picMkLst>
            <pc:docMk/>
            <pc:sldMk cId="3049531713" sldId="483"/>
            <ac:picMk id="7" creationId="{2EB1F0F6-FA76-4AEC-8632-6482B8CEFDAF}"/>
          </ac:picMkLst>
        </pc:picChg>
      </pc:sldChg>
      <pc:sldChg chg="addSp delSp modSp mod">
        <pc:chgData name="Hulpiau Paco" userId="edef87a4-8007-4b59-bfd2-ed0fec151a53" providerId="ADAL" clId="{1C31EBBA-FA01-480C-873F-460B6C2DEA7F}" dt="2021-08-20T13:47:24.322" v="120" actId="14100"/>
        <pc:sldMkLst>
          <pc:docMk/>
          <pc:sldMk cId="3751503472" sldId="484"/>
        </pc:sldMkLst>
        <pc:picChg chg="del">
          <ac:chgData name="Hulpiau Paco" userId="edef87a4-8007-4b59-bfd2-ed0fec151a53" providerId="ADAL" clId="{1C31EBBA-FA01-480C-873F-460B6C2DEA7F}" dt="2021-08-20T13:47:18.727" v="117" actId="478"/>
          <ac:picMkLst>
            <pc:docMk/>
            <pc:sldMk cId="3751503472" sldId="484"/>
            <ac:picMk id="5" creationId="{BC0CBC74-7EC4-4E28-AAEB-C7D8D7347229}"/>
          </ac:picMkLst>
        </pc:picChg>
        <pc:picChg chg="add mod">
          <ac:chgData name="Hulpiau Paco" userId="edef87a4-8007-4b59-bfd2-ed0fec151a53" providerId="ADAL" clId="{1C31EBBA-FA01-480C-873F-460B6C2DEA7F}" dt="2021-08-20T13:47:24.322" v="120" actId="14100"/>
          <ac:picMkLst>
            <pc:docMk/>
            <pc:sldMk cId="3751503472" sldId="484"/>
            <ac:picMk id="8" creationId="{8DE6C432-A1AA-42D0-9E46-797DDCCB049A}"/>
          </ac:picMkLst>
        </pc:picChg>
      </pc:sldChg>
      <pc:sldChg chg="addSp delSp modSp mod">
        <pc:chgData name="Hulpiau Paco" userId="edef87a4-8007-4b59-bfd2-ed0fec151a53" providerId="ADAL" clId="{1C31EBBA-FA01-480C-873F-460B6C2DEA7F}" dt="2021-08-20T13:57:09.601" v="150" actId="14100"/>
        <pc:sldMkLst>
          <pc:docMk/>
          <pc:sldMk cId="3834041308" sldId="486"/>
        </pc:sldMkLst>
        <pc:spChg chg="del">
          <ac:chgData name="Hulpiau Paco" userId="edef87a4-8007-4b59-bfd2-ed0fec151a53" providerId="ADAL" clId="{1C31EBBA-FA01-480C-873F-460B6C2DEA7F}" dt="2021-08-20T13:57:03.307" v="147" actId="478"/>
          <ac:spMkLst>
            <pc:docMk/>
            <pc:sldMk cId="3834041308" sldId="486"/>
            <ac:spMk id="8" creationId="{8B41CF21-021F-4D90-B00C-60B2E53F9120}"/>
          </ac:spMkLst>
        </pc:spChg>
        <pc:picChg chg="add mod">
          <ac:chgData name="Hulpiau Paco" userId="edef87a4-8007-4b59-bfd2-ed0fec151a53" providerId="ADAL" clId="{1C31EBBA-FA01-480C-873F-460B6C2DEA7F}" dt="2021-08-20T13:57:09.601" v="150" actId="14100"/>
          <ac:picMkLst>
            <pc:docMk/>
            <pc:sldMk cId="3834041308" sldId="486"/>
            <ac:picMk id="4" creationId="{3A30B70D-6A33-40E9-B87F-A47830F84837}"/>
          </ac:picMkLst>
        </pc:picChg>
        <pc:picChg chg="del">
          <ac:chgData name="Hulpiau Paco" userId="edef87a4-8007-4b59-bfd2-ed0fec151a53" providerId="ADAL" clId="{1C31EBBA-FA01-480C-873F-460B6C2DEA7F}" dt="2021-08-20T13:57:03.972" v="148" actId="478"/>
          <ac:picMkLst>
            <pc:docMk/>
            <pc:sldMk cId="3834041308" sldId="486"/>
            <ac:picMk id="7" creationId="{5FDC7FCE-DD0C-41CC-B7CF-96A15BEA3788}"/>
          </ac:picMkLst>
        </pc:picChg>
      </pc:sldChg>
      <pc:sldChg chg="addSp delSp modSp add del mod">
        <pc:chgData name="Hulpiau Paco" userId="edef87a4-8007-4b59-bfd2-ed0fec151a53" providerId="ADAL" clId="{1C31EBBA-FA01-480C-873F-460B6C2DEA7F}" dt="2021-08-20T13:58:03.241" v="158" actId="14100"/>
        <pc:sldMkLst>
          <pc:docMk/>
          <pc:sldMk cId="24640628" sldId="487"/>
        </pc:sldMkLst>
        <pc:spChg chg="del">
          <ac:chgData name="Hulpiau Paco" userId="edef87a4-8007-4b59-bfd2-ed0fec151a53" providerId="ADAL" clId="{1C31EBBA-FA01-480C-873F-460B6C2DEA7F}" dt="2021-08-20T13:57:46.255" v="154" actId="478"/>
          <ac:spMkLst>
            <pc:docMk/>
            <pc:sldMk cId="24640628" sldId="487"/>
            <ac:spMk id="8" creationId="{8B41CF21-021F-4D90-B00C-60B2E53F9120}"/>
          </ac:spMkLst>
        </pc:spChg>
        <pc:picChg chg="del">
          <ac:chgData name="Hulpiau Paco" userId="edef87a4-8007-4b59-bfd2-ed0fec151a53" providerId="ADAL" clId="{1C31EBBA-FA01-480C-873F-460B6C2DEA7F}" dt="2021-08-20T13:57:43.730" v="153" actId="478"/>
          <ac:picMkLst>
            <pc:docMk/>
            <pc:sldMk cId="24640628" sldId="487"/>
            <ac:picMk id="3" creationId="{23E07F11-EDAF-4005-B5E7-149E3BC30F7D}"/>
          </ac:picMkLst>
        </pc:picChg>
        <pc:picChg chg="add mod">
          <ac:chgData name="Hulpiau Paco" userId="edef87a4-8007-4b59-bfd2-ed0fec151a53" providerId="ADAL" clId="{1C31EBBA-FA01-480C-873F-460B6C2DEA7F}" dt="2021-08-20T13:58:03.241" v="158" actId="14100"/>
          <ac:picMkLst>
            <pc:docMk/>
            <pc:sldMk cId="24640628" sldId="487"/>
            <ac:picMk id="5" creationId="{B7B258EC-63B3-4A91-871B-6AB12FCCB8CE}"/>
          </ac:picMkLst>
        </pc:picChg>
      </pc:sldChg>
      <pc:sldChg chg="addSp delSp modSp mod">
        <pc:chgData name="Hulpiau Paco" userId="edef87a4-8007-4b59-bfd2-ed0fec151a53" providerId="ADAL" clId="{1C31EBBA-FA01-480C-873F-460B6C2DEA7F}" dt="2021-08-20T13:59:31.317" v="176" actId="1036"/>
        <pc:sldMkLst>
          <pc:docMk/>
          <pc:sldMk cId="2155929094" sldId="488"/>
        </pc:sldMkLst>
        <pc:spChg chg="del">
          <ac:chgData name="Hulpiau Paco" userId="edef87a4-8007-4b59-bfd2-ed0fec151a53" providerId="ADAL" clId="{1C31EBBA-FA01-480C-873F-460B6C2DEA7F}" dt="2021-08-20T13:58:36.944" v="163" actId="478"/>
          <ac:spMkLst>
            <pc:docMk/>
            <pc:sldMk cId="2155929094" sldId="488"/>
            <ac:spMk id="8" creationId="{8B41CF21-021F-4D90-B00C-60B2E53F9120}"/>
          </ac:spMkLst>
        </pc:spChg>
        <pc:spChg chg="add mod">
          <ac:chgData name="Hulpiau Paco" userId="edef87a4-8007-4b59-bfd2-ed0fec151a53" providerId="ADAL" clId="{1C31EBBA-FA01-480C-873F-460B6C2DEA7F}" dt="2021-08-20T13:59:31.317" v="176" actId="1036"/>
          <ac:spMkLst>
            <pc:docMk/>
            <pc:sldMk cId="2155929094" sldId="488"/>
            <ac:spMk id="10" creationId="{7F45F064-19C8-4026-8B64-8BD514A3162A}"/>
          </ac:spMkLst>
        </pc:spChg>
        <pc:picChg chg="del">
          <ac:chgData name="Hulpiau Paco" userId="edef87a4-8007-4b59-bfd2-ed0fec151a53" providerId="ADAL" clId="{1C31EBBA-FA01-480C-873F-460B6C2DEA7F}" dt="2021-08-20T13:58:31.324" v="160" actId="478"/>
          <ac:picMkLst>
            <pc:docMk/>
            <pc:sldMk cId="2155929094" sldId="488"/>
            <ac:picMk id="3" creationId="{A9CAF480-64E3-404F-BDFB-BB8695BAA378}"/>
          </ac:picMkLst>
        </pc:picChg>
        <pc:picChg chg="add mod">
          <ac:chgData name="Hulpiau Paco" userId="edef87a4-8007-4b59-bfd2-ed0fec151a53" providerId="ADAL" clId="{1C31EBBA-FA01-480C-873F-460B6C2DEA7F}" dt="2021-08-20T13:58:42.098" v="165" actId="14100"/>
          <ac:picMkLst>
            <pc:docMk/>
            <pc:sldMk cId="2155929094" sldId="488"/>
            <ac:picMk id="5" creationId="{285028A1-77F6-4506-BFCC-2D42EA0623F9}"/>
          </ac:picMkLst>
        </pc:picChg>
        <pc:picChg chg="add mod">
          <ac:chgData name="Hulpiau Paco" userId="edef87a4-8007-4b59-bfd2-ed0fec151a53" providerId="ADAL" clId="{1C31EBBA-FA01-480C-873F-460B6C2DEA7F}" dt="2021-08-20T13:59:31.317" v="176" actId="1036"/>
          <ac:picMkLst>
            <pc:docMk/>
            <pc:sldMk cId="2155929094" sldId="488"/>
            <ac:picMk id="7" creationId="{26BD28E1-9741-4443-8ADD-72512ACC284B}"/>
          </ac:picMkLst>
        </pc:picChg>
      </pc:sldChg>
      <pc:sldChg chg="addSp delSp modSp mod">
        <pc:chgData name="Hulpiau Paco" userId="edef87a4-8007-4b59-bfd2-ed0fec151a53" providerId="ADAL" clId="{1C31EBBA-FA01-480C-873F-460B6C2DEA7F}" dt="2021-08-20T14:20:45.842" v="714" actId="1076"/>
        <pc:sldMkLst>
          <pc:docMk/>
          <pc:sldMk cId="1012750218" sldId="490"/>
        </pc:sldMkLst>
        <pc:spChg chg="del">
          <ac:chgData name="Hulpiau Paco" userId="edef87a4-8007-4b59-bfd2-ed0fec151a53" providerId="ADAL" clId="{1C31EBBA-FA01-480C-873F-460B6C2DEA7F}" dt="2021-08-20T14:20:27.304" v="707" actId="478"/>
          <ac:spMkLst>
            <pc:docMk/>
            <pc:sldMk cId="1012750218" sldId="490"/>
            <ac:spMk id="6" creationId="{F32EB22C-8D24-4785-9FE3-7C3874A51C3D}"/>
          </ac:spMkLst>
        </pc:spChg>
        <pc:spChg chg="add mod">
          <ac:chgData name="Hulpiau Paco" userId="edef87a4-8007-4b59-bfd2-ed0fec151a53" providerId="ADAL" clId="{1C31EBBA-FA01-480C-873F-460B6C2DEA7F}" dt="2021-08-20T14:20:39.428" v="711"/>
          <ac:spMkLst>
            <pc:docMk/>
            <pc:sldMk cId="1012750218" sldId="490"/>
            <ac:spMk id="7" creationId="{974CCA07-3473-4484-B71E-899DFD401E0D}"/>
          </ac:spMkLst>
        </pc:spChg>
        <pc:picChg chg="del">
          <ac:chgData name="Hulpiau Paco" userId="edef87a4-8007-4b59-bfd2-ed0fec151a53" providerId="ADAL" clId="{1C31EBBA-FA01-480C-873F-460B6C2DEA7F}" dt="2021-08-20T14:20:24.137" v="705" actId="478"/>
          <ac:picMkLst>
            <pc:docMk/>
            <pc:sldMk cId="1012750218" sldId="490"/>
            <ac:picMk id="3" creationId="{968DB69C-DE7C-4FCE-ACC9-1CBCF080E174}"/>
          </ac:picMkLst>
        </pc:picChg>
        <pc:picChg chg="add mod">
          <ac:chgData name="Hulpiau Paco" userId="edef87a4-8007-4b59-bfd2-ed0fec151a53" providerId="ADAL" clId="{1C31EBBA-FA01-480C-873F-460B6C2DEA7F}" dt="2021-08-20T14:20:45.842" v="714" actId="1076"/>
          <ac:picMkLst>
            <pc:docMk/>
            <pc:sldMk cId="1012750218" sldId="490"/>
            <ac:picMk id="4" creationId="{258D62DF-3A50-4733-85C5-7E92465E9E9D}"/>
          </ac:picMkLst>
        </pc:picChg>
      </pc:sldChg>
      <pc:sldChg chg="modSp mod">
        <pc:chgData name="Hulpiau Paco" userId="edef87a4-8007-4b59-bfd2-ed0fec151a53" providerId="ADAL" clId="{1C31EBBA-FA01-480C-873F-460B6C2DEA7F}" dt="2021-08-20T14:10:29.809" v="376" actId="6549"/>
        <pc:sldMkLst>
          <pc:docMk/>
          <pc:sldMk cId="2708386207" sldId="491"/>
        </pc:sldMkLst>
        <pc:spChg chg="mod">
          <ac:chgData name="Hulpiau Paco" userId="edef87a4-8007-4b59-bfd2-ed0fec151a53" providerId="ADAL" clId="{1C31EBBA-FA01-480C-873F-460B6C2DEA7F}" dt="2021-08-20T14:10:29.809" v="376" actId="6549"/>
          <ac:spMkLst>
            <pc:docMk/>
            <pc:sldMk cId="2708386207" sldId="491"/>
            <ac:spMk id="3" creationId="{34B37F5E-950E-49BB-9D99-536A7B51564E}"/>
          </ac:spMkLst>
        </pc:spChg>
        <pc:picChg chg="mod">
          <ac:chgData name="Hulpiau Paco" userId="edef87a4-8007-4b59-bfd2-ed0fec151a53" providerId="ADAL" clId="{1C31EBBA-FA01-480C-873F-460B6C2DEA7F}" dt="2021-08-20T14:09:39.673" v="301" actId="1076"/>
          <ac:picMkLst>
            <pc:docMk/>
            <pc:sldMk cId="2708386207" sldId="491"/>
            <ac:picMk id="4" creationId="{9B0A3E9E-5FEC-449B-896E-E56567CF0BA5}"/>
          </ac:picMkLst>
        </pc:picChg>
      </pc:sldChg>
      <pc:sldChg chg="addSp delSp modSp mod">
        <pc:chgData name="Hulpiau Paco" userId="edef87a4-8007-4b59-bfd2-ed0fec151a53" providerId="ADAL" clId="{1C31EBBA-FA01-480C-873F-460B6C2DEA7F}" dt="2021-08-20T14:07:22.307" v="213" actId="478"/>
        <pc:sldMkLst>
          <pc:docMk/>
          <pc:sldMk cId="3605893142" sldId="494"/>
        </pc:sldMkLst>
        <pc:spChg chg="del">
          <ac:chgData name="Hulpiau Paco" userId="edef87a4-8007-4b59-bfd2-ed0fec151a53" providerId="ADAL" clId="{1C31EBBA-FA01-480C-873F-460B6C2DEA7F}" dt="2021-08-20T14:07:22.307" v="213" actId="478"/>
          <ac:spMkLst>
            <pc:docMk/>
            <pc:sldMk cId="3605893142" sldId="494"/>
            <ac:spMk id="6" creationId="{F32EB22C-8D24-4785-9FE3-7C3874A51C3D}"/>
          </ac:spMkLst>
        </pc:spChg>
        <pc:picChg chg="del">
          <ac:chgData name="Hulpiau Paco" userId="edef87a4-8007-4b59-bfd2-ed0fec151a53" providerId="ADAL" clId="{1C31EBBA-FA01-480C-873F-460B6C2DEA7F}" dt="2021-08-20T14:07:13.937" v="209" actId="478"/>
          <ac:picMkLst>
            <pc:docMk/>
            <pc:sldMk cId="3605893142" sldId="494"/>
            <ac:picMk id="3" creationId="{57930962-3B99-4168-9AC6-FDA38FC3852F}"/>
          </ac:picMkLst>
        </pc:picChg>
        <pc:picChg chg="add mod">
          <ac:chgData name="Hulpiau Paco" userId="edef87a4-8007-4b59-bfd2-ed0fec151a53" providerId="ADAL" clId="{1C31EBBA-FA01-480C-873F-460B6C2DEA7F}" dt="2021-08-20T14:07:20.090" v="212" actId="14100"/>
          <ac:picMkLst>
            <pc:docMk/>
            <pc:sldMk cId="3605893142" sldId="494"/>
            <ac:picMk id="5" creationId="{956679A0-AD89-486C-AC02-48EF639D867D}"/>
          </ac:picMkLst>
        </pc:picChg>
      </pc:sldChg>
      <pc:sldChg chg="addSp delSp modSp mod">
        <pc:chgData name="Hulpiau Paco" userId="edef87a4-8007-4b59-bfd2-ed0fec151a53" providerId="ADAL" clId="{1C31EBBA-FA01-480C-873F-460B6C2DEA7F}" dt="2021-08-20T14:11:57.994" v="384" actId="14100"/>
        <pc:sldMkLst>
          <pc:docMk/>
          <pc:sldMk cId="3807018315" sldId="495"/>
        </pc:sldMkLst>
        <pc:spChg chg="del">
          <ac:chgData name="Hulpiau Paco" userId="edef87a4-8007-4b59-bfd2-ed0fec151a53" providerId="ADAL" clId="{1C31EBBA-FA01-480C-873F-460B6C2DEA7F}" dt="2021-08-20T14:07:56.423" v="218" actId="478"/>
          <ac:spMkLst>
            <pc:docMk/>
            <pc:sldMk cId="3807018315" sldId="495"/>
            <ac:spMk id="6" creationId="{F32EB22C-8D24-4785-9FE3-7C3874A51C3D}"/>
          </ac:spMkLst>
        </pc:spChg>
        <pc:picChg chg="add del">
          <ac:chgData name="Hulpiau Paco" userId="edef87a4-8007-4b59-bfd2-ed0fec151a53" providerId="ADAL" clId="{1C31EBBA-FA01-480C-873F-460B6C2DEA7F}" dt="2021-08-20T14:07:54.883" v="217" actId="478"/>
          <ac:picMkLst>
            <pc:docMk/>
            <pc:sldMk cId="3807018315" sldId="495"/>
            <ac:picMk id="4" creationId="{EF6385EA-7BC7-4FF6-B867-C57F70B6098E}"/>
          </ac:picMkLst>
        </pc:picChg>
        <pc:picChg chg="add mod">
          <ac:chgData name="Hulpiau Paco" userId="edef87a4-8007-4b59-bfd2-ed0fec151a53" providerId="ADAL" clId="{1C31EBBA-FA01-480C-873F-460B6C2DEA7F}" dt="2021-08-20T14:11:57.994" v="384" actId="14100"/>
          <ac:picMkLst>
            <pc:docMk/>
            <pc:sldMk cId="3807018315" sldId="495"/>
            <ac:picMk id="5" creationId="{5C3989E6-75F2-4603-A757-59947395EC5A}"/>
          </ac:picMkLst>
        </pc:picChg>
      </pc:sldChg>
      <pc:sldChg chg="addSp delSp modSp mod">
        <pc:chgData name="Hulpiau Paco" userId="edef87a4-8007-4b59-bfd2-ed0fec151a53" providerId="ADAL" clId="{1C31EBBA-FA01-480C-873F-460B6C2DEA7F}" dt="2021-08-20T14:11:53.338" v="383" actId="14100"/>
        <pc:sldMkLst>
          <pc:docMk/>
          <pc:sldMk cId="1108425512" sldId="496"/>
        </pc:sldMkLst>
        <pc:spChg chg="del">
          <ac:chgData name="Hulpiau Paco" userId="edef87a4-8007-4b59-bfd2-ed0fec151a53" providerId="ADAL" clId="{1C31EBBA-FA01-480C-873F-460B6C2DEA7F}" dt="2021-08-20T14:11:43.714" v="379" actId="478"/>
          <ac:spMkLst>
            <pc:docMk/>
            <pc:sldMk cId="1108425512" sldId="496"/>
            <ac:spMk id="6" creationId="{F32EB22C-8D24-4785-9FE3-7C3874A51C3D}"/>
          </ac:spMkLst>
        </pc:spChg>
        <pc:picChg chg="del">
          <ac:chgData name="Hulpiau Paco" userId="edef87a4-8007-4b59-bfd2-ed0fec151a53" providerId="ADAL" clId="{1C31EBBA-FA01-480C-873F-460B6C2DEA7F}" dt="2021-08-20T14:11:40.891" v="377" actId="478"/>
          <ac:picMkLst>
            <pc:docMk/>
            <pc:sldMk cId="1108425512" sldId="496"/>
            <ac:picMk id="3" creationId="{978F16C9-D55D-44A5-8442-0ACD1D91A6C3}"/>
          </ac:picMkLst>
        </pc:picChg>
        <pc:picChg chg="add mod">
          <ac:chgData name="Hulpiau Paco" userId="edef87a4-8007-4b59-bfd2-ed0fec151a53" providerId="ADAL" clId="{1C31EBBA-FA01-480C-873F-460B6C2DEA7F}" dt="2021-08-20T14:11:53.338" v="383" actId="14100"/>
          <ac:picMkLst>
            <pc:docMk/>
            <pc:sldMk cId="1108425512" sldId="496"/>
            <ac:picMk id="5" creationId="{DD5C63F5-77B4-4FE5-BABA-849391586B27}"/>
          </ac:picMkLst>
        </pc:picChg>
      </pc:sldChg>
      <pc:sldChg chg="addSp delSp mod">
        <pc:chgData name="Hulpiau Paco" userId="edef87a4-8007-4b59-bfd2-ed0fec151a53" providerId="ADAL" clId="{1C31EBBA-FA01-480C-873F-460B6C2DEA7F}" dt="2021-08-20T11:58:00.081" v="1" actId="478"/>
        <pc:sldMkLst>
          <pc:docMk/>
          <pc:sldMk cId="630473754" sldId="498"/>
        </pc:sldMkLst>
        <pc:inkChg chg="add del">
          <ac:chgData name="Hulpiau Paco" userId="edef87a4-8007-4b59-bfd2-ed0fec151a53" providerId="ADAL" clId="{1C31EBBA-FA01-480C-873F-460B6C2DEA7F}" dt="2021-08-20T11:58:00.081" v="1" actId="478"/>
          <ac:inkMkLst>
            <pc:docMk/>
            <pc:sldMk cId="630473754" sldId="498"/>
            <ac:inkMk id="5" creationId="{D94E778A-9917-42EA-99D0-AFC6681BFCD9}"/>
          </ac:inkMkLst>
        </pc:inkChg>
      </pc:sldChg>
      <pc:sldChg chg="addSp delSp modSp mod">
        <pc:chgData name="Hulpiau Paco" userId="edef87a4-8007-4b59-bfd2-ed0fec151a53" providerId="ADAL" clId="{1C31EBBA-FA01-480C-873F-460B6C2DEA7F}" dt="2021-08-20T13:50:22.722" v="144" actId="1076"/>
        <pc:sldMkLst>
          <pc:docMk/>
          <pc:sldMk cId="2435681241" sldId="501"/>
        </pc:sldMkLst>
        <pc:spChg chg="del">
          <ac:chgData name="Hulpiau Paco" userId="edef87a4-8007-4b59-bfd2-ed0fec151a53" providerId="ADAL" clId="{1C31EBBA-FA01-480C-873F-460B6C2DEA7F}" dt="2021-08-20T13:48:02.949" v="122" actId="478"/>
          <ac:spMkLst>
            <pc:docMk/>
            <pc:sldMk cId="2435681241" sldId="501"/>
            <ac:spMk id="8" creationId="{DF1730A2-37A1-44E1-9B2D-7CAFAAB7931C}"/>
          </ac:spMkLst>
        </pc:spChg>
        <pc:spChg chg="add mod">
          <ac:chgData name="Hulpiau Paco" userId="edef87a4-8007-4b59-bfd2-ed0fec151a53" providerId="ADAL" clId="{1C31EBBA-FA01-480C-873F-460B6C2DEA7F}" dt="2021-08-20T13:49:56.001" v="138" actId="1076"/>
          <ac:spMkLst>
            <pc:docMk/>
            <pc:sldMk cId="2435681241" sldId="501"/>
            <ac:spMk id="10" creationId="{3979C0EF-20E2-4C39-9804-825B868FEF1E}"/>
          </ac:spMkLst>
        </pc:spChg>
        <pc:picChg chg="del">
          <ac:chgData name="Hulpiau Paco" userId="edef87a4-8007-4b59-bfd2-ed0fec151a53" providerId="ADAL" clId="{1C31EBBA-FA01-480C-873F-460B6C2DEA7F}" dt="2021-08-20T13:48:01.662" v="121" actId="478"/>
          <ac:picMkLst>
            <pc:docMk/>
            <pc:sldMk cId="2435681241" sldId="501"/>
            <ac:picMk id="4" creationId="{D22DA115-C295-4597-874E-1AB05A84CEBD}"/>
          </ac:picMkLst>
        </pc:picChg>
        <pc:picChg chg="add mod">
          <ac:chgData name="Hulpiau Paco" userId="edef87a4-8007-4b59-bfd2-ed0fec151a53" providerId="ADAL" clId="{1C31EBBA-FA01-480C-873F-460B6C2DEA7F}" dt="2021-08-20T13:48:15.329" v="126" actId="1076"/>
          <ac:picMkLst>
            <pc:docMk/>
            <pc:sldMk cId="2435681241" sldId="501"/>
            <ac:picMk id="6" creationId="{0CF93CD9-D3CA-443F-B5D5-0E9D0D7726FB}"/>
          </ac:picMkLst>
        </pc:picChg>
        <pc:picChg chg="add mod modCrop">
          <ac:chgData name="Hulpiau Paco" userId="edef87a4-8007-4b59-bfd2-ed0fec151a53" providerId="ADAL" clId="{1C31EBBA-FA01-480C-873F-460B6C2DEA7F}" dt="2021-08-20T13:50:22.722" v="144" actId="1076"/>
          <ac:picMkLst>
            <pc:docMk/>
            <pc:sldMk cId="2435681241" sldId="501"/>
            <ac:picMk id="9" creationId="{242EB5B5-A527-4DA7-8DF1-E845BBBF4B5A}"/>
          </ac:picMkLst>
        </pc:picChg>
      </pc:sldChg>
      <pc:sldChg chg="addSp delSp modSp mod">
        <pc:chgData name="Hulpiau Paco" userId="edef87a4-8007-4b59-bfd2-ed0fec151a53" providerId="ADAL" clId="{1C31EBBA-FA01-480C-873F-460B6C2DEA7F}" dt="2021-08-20T14:19:22.760" v="704" actId="1036"/>
        <pc:sldMkLst>
          <pc:docMk/>
          <pc:sldMk cId="842028939" sldId="502"/>
        </pc:sldMkLst>
        <pc:spChg chg="del">
          <ac:chgData name="Hulpiau Paco" userId="edef87a4-8007-4b59-bfd2-ed0fec151a53" providerId="ADAL" clId="{1C31EBBA-FA01-480C-873F-460B6C2DEA7F}" dt="2021-08-20T14:17:18.977" v="519" actId="478"/>
          <ac:spMkLst>
            <pc:docMk/>
            <pc:sldMk cId="842028939" sldId="502"/>
            <ac:spMk id="6" creationId="{F32EB22C-8D24-4785-9FE3-7C3874A51C3D}"/>
          </ac:spMkLst>
        </pc:spChg>
        <pc:spChg chg="add mod">
          <ac:chgData name="Hulpiau Paco" userId="edef87a4-8007-4b59-bfd2-ed0fec151a53" providerId="ADAL" clId="{1C31EBBA-FA01-480C-873F-460B6C2DEA7F}" dt="2021-08-20T14:18:33.115" v="693" actId="14100"/>
          <ac:spMkLst>
            <pc:docMk/>
            <pc:sldMk cId="842028939" sldId="502"/>
            <ac:spMk id="8" creationId="{FE322881-7557-411B-919F-47CC3755E371}"/>
          </ac:spMkLst>
        </pc:spChg>
        <pc:picChg chg="del">
          <ac:chgData name="Hulpiau Paco" userId="edef87a4-8007-4b59-bfd2-ed0fec151a53" providerId="ADAL" clId="{1C31EBBA-FA01-480C-873F-460B6C2DEA7F}" dt="2021-08-20T14:17:16.130" v="517" actId="478"/>
          <ac:picMkLst>
            <pc:docMk/>
            <pc:sldMk cId="842028939" sldId="502"/>
            <ac:picMk id="4" creationId="{5CC213E3-BB9E-4BCF-A8F4-0BD7AF03CD31}"/>
          </ac:picMkLst>
        </pc:picChg>
        <pc:picChg chg="mod modCrop">
          <ac:chgData name="Hulpiau Paco" userId="edef87a4-8007-4b59-bfd2-ed0fec151a53" providerId="ADAL" clId="{1C31EBBA-FA01-480C-873F-460B6C2DEA7F}" dt="2021-08-20T14:18:57.139" v="699" actId="1076"/>
          <ac:picMkLst>
            <pc:docMk/>
            <pc:sldMk cId="842028939" sldId="502"/>
            <ac:picMk id="5" creationId="{3B0239E1-2275-4593-B0D1-608AAAFAF660}"/>
          </ac:picMkLst>
        </pc:picChg>
        <pc:picChg chg="add mod">
          <ac:chgData name="Hulpiau Paco" userId="edef87a4-8007-4b59-bfd2-ed0fec151a53" providerId="ADAL" clId="{1C31EBBA-FA01-480C-873F-460B6C2DEA7F}" dt="2021-08-20T14:19:22.760" v="704" actId="1036"/>
          <ac:picMkLst>
            <pc:docMk/>
            <pc:sldMk cId="842028939" sldId="502"/>
            <ac:picMk id="7" creationId="{F7576A2F-4F85-489C-A463-38DA247B9B4C}"/>
          </ac:picMkLst>
        </pc:picChg>
      </pc:sldChg>
      <pc:sldChg chg="addSp delSp modSp mod">
        <pc:chgData name="Hulpiau Paco" userId="edef87a4-8007-4b59-bfd2-ed0fec151a53" providerId="ADAL" clId="{1C31EBBA-FA01-480C-873F-460B6C2DEA7F}" dt="2021-08-20T14:16:30.898" v="516" actId="1076"/>
        <pc:sldMkLst>
          <pc:docMk/>
          <pc:sldMk cId="272473182" sldId="503"/>
        </pc:sldMkLst>
        <pc:spChg chg="del">
          <ac:chgData name="Hulpiau Paco" userId="edef87a4-8007-4b59-bfd2-ed0fec151a53" providerId="ADAL" clId="{1C31EBBA-FA01-480C-873F-460B6C2DEA7F}" dt="2021-08-20T14:13:39.219" v="387" actId="478"/>
          <ac:spMkLst>
            <pc:docMk/>
            <pc:sldMk cId="272473182" sldId="503"/>
            <ac:spMk id="6" creationId="{F32EB22C-8D24-4785-9FE3-7C3874A51C3D}"/>
          </ac:spMkLst>
        </pc:spChg>
        <pc:spChg chg="add mod">
          <ac:chgData name="Hulpiau Paco" userId="edef87a4-8007-4b59-bfd2-ed0fec151a53" providerId="ADAL" clId="{1C31EBBA-FA01-480C-873F-460B6C2DEA7F}" dt="2021-08-20T14:14:38.922" v="492" actId="20577"/>
          <ac:spMkLst>
            <pc:docMk/>
            <pc:sldMk cId="272473182" sldId="503"/>
            <ac:spMk id="7" creationId="{86484380-3F6B-40CA-9104-C8735F7C630B}"/>
          </ac:spMkLst>
        </pc:spChg>
        <pc:spChg chg="add mod">
          <ac:chgData name="Hulpiau Paco" userId="edef87a4-8007-4b59-bfd2-ed0fec151a53" providerId="ADAL" clId="{1C31EBBA-FA01-480C-873F-460B6C2DEA7F}" dt="2021-08-20T14:16:30.898" v="516" actId="1076"/>
          <ac:spMkLst>
            <pc:docMk/>
            <pc:sldMk cId="272473182" sldId="503"/>
            <ac:spMk id="10" creationId="{A32831AD-AEFD-4C0A-8998-8D94935D65C6}"/>
          </ac:spMkLst>
        </pc:spChg>
        <pc:picChg chg="del">
          <ac:chgData name="Hulpiau Paco" userId="edef87a4-8007-4b59-bfd2-ed0fec151a53" providerId="ADAL" clId="{1C31EBBA-FA01-480C-873F-460B6C2DEA7F}" dt="2021-08-20T14:13:37.915" v="386" actId="478"/>
          <ac:picMkLst>
            <pc:docMk/>
            <pc:sldMk cId="272473182" sldId="503"/>
            <ac:picMk id="3" creationId="{862B7507-8727-4686-ADC3-6B15648774EB}"/>
          </ac:picMkLst>
        </pc:picChg>
        <pc:picChg chg="add mod">
          <ac:chgData name="Hulpiau Paco" userId="edef87a4-8007-4b59-bfd2-ed0fec151a53" providerId="ADAL" clId="{1C31EBBA-FA01-480C-873F-460B6C2DEA7F}" dt="2021-08-20T14:16:23.850" v="514" actId="1076"/>
          <ac:picMkLst>
            <pc:docMk/>
            <pc:sldMk cId="272473182" sldId="503"/>
            <ac:picMk id="5" creationId="{5649CA4E-5A94-4BCD-A732-08416DF8EDA0}"/>
          </ac:picMkLst>
        </pc:picChg>
        <pc:picChg chg="add mod">
          <ac:chgData name="Hulpiau Paco" userId="edef87a4-8007-4b59-bfd2-ed0fec151a53" providerId="ADAL" clId="{1C31EBBA-FA01-480C-873F-460B6C2DEA7F}" dt="2021-08-20T14:16:27.300" v="515" actId="14100"/>
          <ac:picMkLst>
            <pc:docMk/>
            <pc:sldMk cId="272473182" sldId="503"/>
            <ac:picMk id="9" creationId="{58038307-BC2F-458D-8180-0D2DD5E753A1}"/>
          </ac:picMkLst>
        </pc:picChg>
      </pc:sldChg>
      <pc:sldChg chg="addSp delSp modSp mod">
        <pc:chgData name="Hulpiau Paco" userId="edef87a4-8007-4b59-bfd2-ed0fec151a53" providerId="ADAL" clId="{1C31EBBA-FA01-480C-873F-460B6C2DEA7F}" dt="2021-08-20T14:32:13.564" v="835" actId="1076"/>
        <pc:sldMkLst>
          <pc:docMk/>
          <pc:sldMk cId="3485514374" sldId="504"/>
        </pc:sldMkLst>
        <pc:picChg chg="add mod">
          <ac:chgData name="Hulpiau Paco" userId="edef87a4-8007-4b59-bfd2-ed0fec151a53" providerId="ADAL" clId="{1C31EBBA-FA01-480C-873F-460B6C2DEA7F}" dt="2021-08-20T14:32:10.459" v="834" actId="1076"/>
          <ac:picMkLst>
            <pc:docMk/>
            <pc:sldMk cId="3485514374" sldId="504"/>
            <ac:picMk id="3" creationId="{B2BEB7B7-F460-4EF3-8274-08FA38B2D3F4}"/>
          </ac:picMkLst>
        </pc:picChg>
        <pc:picChg chg="del mod">
          <ac:chgData name="Hulpiau Paco" userId="edef87a4-8007-4b59-bfd2-ed0fec151a53" providerId="ADAL" clId="{1C31EBBA-FA01-480C-873F-460B6C2DEA7F}" dt="2021-08-20T14:30:49.609" v="818" actId="478"/>
          <ac:picMkLst>
            <pc:docMk/>
            <pc:sldMk cId="3485514374" sldId="504"/>
            <ac:picMk id="4" creationId="{BF74C9D3-7F81-4C78-8C73-6C557EC66D9F}"/>
          </ac:picMkLst>
        </pc:picChg>
        <pc:picChg chg="del mod">
          <ac:chgData name="Hulpiau Paco" userId="edef87a4-8007-4b59-bfd2-ed0fec151a53" providerId="ADAL" clId="{1C31EBBA-FA01-480C-873F-460B6C2DEA7F}" dt="2021-08-20T14:31:55.352" v="827" actId="478"/>
          <ac:picMkLst>
            <pc:docMk/>
            <pc:sldMk cId="3485514374" sldId="504"/>
            <ac:picMk id="5" creationId="{A0C89BD5-3D5C-4546-8EF8-EE5B02BAA620}"/>
          </ac:picMkLst>
        </pc:picChg>
        <pc:picChg chg="add mod modCrop">
          <ac:chgData name="Hulpiau Paco" userId="edef87a4-8007-4b59-bfd2-ed0fec151a53" providerId="ADAL" clId="{1C31EBBA-FA01-480C-873F-460B6C2DEA7F}" dt="2021-08-20T14:32:13.564" v="835" actId="1076"/>
          <ac:picMkLst>
            <pc:docMk/>
            <pc:sldMk cId="3485514374" sldId="504"/>
            <ac:picMk id="7" creationId="{BF65F7CF-45DE-47B0-994C-12E5E86CE827}"/>
          </ac:picMkLst>
        </pc:picChg>
      </pc:sldChg>
      <pc:sldChg chg="modSp del mod">
        <pc:chgData name="Hulpiau Paco" userId="edef87a4-8007-4b59-bfd2-ed0fec151a53" providerId="ADAL" clId="{1C31EBBA-FA01-480C-873F-460B6C2DEA7F}" dt="2021-08-20T13:26:18.323" v="48" actId="47"/>
        <pc:sldMkLst>
          <pc:docMk/>
          <pc:sldMk cId="1677989957" sldId="510"/>
        </pc:sldMkLst>
        <pc:spChg chg="mod">
          <ac:chgData name="Hulpiau Paco" userId="edef87a4-8007-4b59-bfd2-ed0fec151a53" providerId="ADAL" clId="{1C31EBBA-FA01-480C-873F-460B6C2DEA7F}" dt="2021-08-20T13:25:59.655" v="47" actId="207"/>
          <ac:spMkLst>
            <pc:docMk/>
            <pc:sldMk cId="1677989957" sldId="510"/>
            <ac:spMk id="12" creationId="{B9B97D4C-8B5C-4866-AE44-357D91EF4EC3}"/>
          </ac:spMkLst>
        </pc:spChg>
      </pc:sldChg>
      <pc:sldChg chg="addSp delSp modSp del mod">
        <pc:chgData name="Hulpiau Paco" userId="edef87a4-8007-4b59-bfd2-ed0fec151a53" providerId="ADAL" clId="{1C31EBBA-FA01-480C-873F-460B6C2DEA7F}" dt="2021-08-20T13:25:32.934" v="45" actId="47"/>
        <pc:sldMkLst>
          <pc:docMk/>
          <pc:sldMk cId="2344124042" sldId="510"/>
        </pc:sldMkLst>
        <pc:spChg chg="del">
          <ac:chgData name="Hulpiau Paco" userId="edef87a4-8007-4b59-bfd2-ed0fec151a53" providerId="ADAL" clId="{1C31EBBA-FA01-480C-873F-460B6C2DEA7F}" dt="2021-08-20T13:22:09.138" v="3" actId="478"/>
          <ac:spMkLst>
            <pc:docMk/>
            <pc:sldMk cId="2344124042" sldId="510"/>
            <ac:spMk id="3" creationId="{34B37F5E-950E-49BB-9D99-536A7B51564E}"/>
          </ac:spMkLst>
        </pc:spChg>
        <pc:spChg chg="add del mod">
          <ac:chgData name="Hulpiau Paco" userId="edef87a4-8007-4b59-bfd2-ed0fec151a53" providerId="ADAL" clId="{1C31EBBA-FA01-480C-873F-460B6C2DEA7F}" dt="2021-08-20T13:22:10.302" v="4" actId="478"/>
          <ac:spMkLst>
            <pc:docMk/>
            <pc:sldMk cId="2344124042" sldId="510"/>
            <ac:spMk id="5" creationId="{98F60D02-E11D-4CD0-A4FD-1B7958C8797D}"/>
          </ac:spMkLst>
        </pc:spChg>
        <pc:spChg chg="add del mod">
          <ac:chgData name="Hulpiau Paco" userId="edef87a4-8007-4b59-bfd2-ed0fec151a53" providerId="ADAL" clId="{1C31EBBA-FA01-480C-873F-460B6C2DEA7F}" dt="2021-08-20T13:25:30.768" v="44"/>
          <ac:spMkLst>
            <pc:docMk/>
            <pc:sldMk cId="2344124042" sldId="510"/>
            <ac:spMk id="9" creationId="{C8456378-F295-438C-8DA3-14FEAB8BF4D4}"/>
          </ac:spMkLst>
        </pc:spChg>
        <pc:spChg chg="add del mod">
          <ac:chgData name="Hulpiau Paco" userId="edef87a4-8007-4b59-bfd2-ed0fec151a53" providerId="ADAL" clId="{1C31EBBA-FA01-480C-873F-460B6C2DEA7F}" dt="2021-08-20T13:25:30.768" v="44"/>
          <ac:spMkLst>
            <pc:docMk/>
            <pc:sldMk cId="2344124042" sldId="510"/>
            <ac:spMk id="10" creationId="{F3F398FA-3027-4784-BFF1-6E8D8EA21095}"/>
          </ac:spMkLst>
        </pc:spChg>
        <pc:spChg chg="add del mod">
          <ac:chgData name="Hulpiau Paco" userId="edef87a4-8007-4b59-bfd2-ed0fec151a53" providerId="ADAL" clId="{1C31EBBA-FA01-480C-873F-460B6C2DEA7F}" dt="2021-08-20T13:25:30.768" v="44"/>
          <ac:spMkLst>
            <pc:docMk/>
            <pc:sldMk cId="2344124042" sldId="510"/>
            <ac:spMk id="11" creationId="{2AC2AEFA-B6EF-48C4-9B90-5684A3926F72}"/>
          </ac:spMkLst>
        </pc:spChg>
        <pc:spChg chg="add del mod">
          <ac:chgData name="Hulpiau Paco" userId="edef87a4-8007-4b59-bfd2-ed0fec151a53" providerId="ADAL" clId="{1C31EBBA-FA01-480C-873F-460B6C2DEA7F}" dt="2021-08-20T13:25:30.768" v="44"/>
          <ac:spMkLst>
            <pc:docMk/>
            <pc:sldMk cId="2344124042" sldId="510"/>
            <ac:spMk id="12" creationId="{3C509755-95DA-4C28-9C42-911B3C0831F5}"/>
          </ac:spMkLst>
        </pc:spChg>
        <pc:spChg chg="add del mod">
          <ac:chgData name="Hulpiau Paco" userId="edef87a4-8007-4b59-bfd2-ed0fec151a53" providerId="ADAL" clId="{1C31EBBA-FA01-480C-873F-460B6C2DEA7F}" dt="2021-08-20T13:25:30.768" v="44"/>
          <ac:spMkLst>
            <pc:docMk/>
            <pc:sldMk cId="2344124042" sldId="510"/>
            <ac:spMk id="13" creationId="{26E71F67-65C9-4D6C-8247-995F710238C6}"/>
          </ac:spMkLst>
        </pc:spChg>
        <pc:spChg chg="add del mod">
          <ac:chgData name="Hulpiau Paco" userId="edef87a4-8007-4b59-bfd2-ed0fec151a53" providerId="ADAL" clId="{1C31EBBA-FA01-480C-873F-460B6C2DEA7F}" dt="2021-08-20T13:25:30.768" v="44"/>
          <ac:spMkLst>
            <pc:docMk/>
            <pc:sldMk cId="2344124042" sldId="510"/>
            <ac:spMk id="14" creationId="{AB36F93C-12F2-4827-A07C-EAAE4A3C2CE4}"/>
          </ac:spMkLst>
        </pc:spChg>
        <pc:spChg chg="add del mod">
          <ac:chgData name="Hulpiau Paco" userId="edef87a4-8007-4b59-bfd2-ed0fec151a53" providerId="ADAL" clId="{1C31EBBA-FA01-480C-873F-460B6C2DEA7F}" dt="2021-08-20T13:25:30.768" v="44"/>
          <ac:spMkLst>
            <pc:docMk/>
            <pc:sldMk cId="2344124042" sldId="510"/>
            <ac:spMk id="15" creationId="{D24FF849-CC63-40A3-A521-31590989B16F}"/>
          </ac:spMkLst>
        </pc:spChg>
        <pc:spChg chg="add del mod">
          <ac:chgData name="Hulpiau Paco" userId="edef87a4-8007-4b59-bfd2-ed0fec151a53" providerId="ADAL" clId="{1C31EBBA-FA01-480C-873F-460B6C2DEA7F}" dt="2021-08-20T13:25:30.768" v="44"/>
          <ac:spMkLst>
            <pc:docMk/>
            <pc:sldMk cId="2344124042" sldId="510"/>
            <ac:spMk id="16" creationId="{10E1000C-76E7-4E2D-ABA6-F03F98202718}"/>
          </ac:spMkLst>
        </pc:spChg>
        <pc:spChg chg="add del mod">
          <ac:chgData name="Hulpiau Paco" userId="edef87a4-8007-4b59-bfd2-ed0fec151a53" providerId="ADAL" clId="{1C31EBBA-FA01-480C-873F-460B6C2DEA7F}" dt="2021-08-20T13:25:30.768" v="44"/>
          <ac:spMkLst>
            <pc:docMk/>
            <pc:sldMk cId="2344124042" sldId="510"/>
            <ac:spMk id="17" creationId="{8BC7B272-4EF4-4550-9F78-DD088B26B831}"/>
          </ac:spMkLst>
        </pc:spChg>
        <pc:spChg chg="add del mod">
          <ac:chgData name="Hulpiau Paco" userId="edef87a4-8007-4b59-bfd2-ed0fec151a53" providerId="ADAL" clId="{1C31EBBA-FA01-480C-873F-460B6C2DEA7F}" dt="2021-08-20T13:25:30.768" v="44"/>
          <ac:spMkLst>
            <pc:docMk/>
            <pc:sldMk cId="2344124042" sldId="510"/>
            <ac:spMk id="18" creationId="{13359F4C-8B94-408C-AE2A-7213F0C07C81}"/>
          </ac:spMkLst>
        </pc:spChg>
        <pc:spChg chg="add del mod">
          <ac:chgData name="Hulpiau Paco" userId="edef87a4-8007-4b59-bfd2-ed0fec151a53" providerId="ADAL" clId="{1C31EBBA-FA01-480C-873F-460B6C2DEA7F}" dt="2021-08-20T13:25:30.768" v="44"/>
          <ac:spMkLst>
            <pc:docMk/>
            <pc:sldMk cId="2344124042" sldId="510"/>
            <ac:spMk id="19" creationId="{0C84DE98-8876-42E1-8E6F-204330573B74}"/>
          </ac:spMkLst>
        </pc:spChg>
        <pc:spChg chg="add del mod">
          <ac:chgData name="Hulpiau Paco" userId="edef87a4-8007-4b59-bfd2-ed0fec151a53" providerId="ADAL" clId="{1C31EBBA-FA01-480C-873F-460B6C2DEA7F}" dt="2021-08-20T13:25:30.768" v="44"/>
          <ac:spMkLst>
            <pc:docMk/>
            <pc:sldMk cId="2344124042" sldId="510"/>
            <ac:spMk id="20" creationId="{455DDE3C-D908-4906-B2C7-F9C4B4B59AAD}"/>
          </ac:spMkLst>
        </pc:spChg>
        <pc:spChg chg="add del mod">
          <ac:chgData name="Hulpiau Paco" userId="edef87a4-8007-4b59-bfd2-ed0fec151a53" providerId="ADAL" clId="{1C31EBBA-FA01-480C-873F-460B6C2DEA7F}" dt="2021-08-20T13:25:30.768" v="44"/>
          <ac:spMkLst>
            <pc:docMk/>
            <pc:sldMk cId="2344124042" sldId="510"/>
            <ac:spMk id="21" creationId="{86EB884B-AEA3-4793-AAC8-62ABBEDBC32F}"/>
          </ac:spMkLst>
        </pc:spChg>
        <pc:spChg chg="add del mod">
          <ac:chgData name="Hulpiau Paco" userId="edef87a4-8007-4b59-bfd2-ed0fec151a53" providerId="ADAL" clId="{1C31EBBA-FA01-480C-873F-460B6C2DEA7F}" dt="2021-08-20T13:25:30.768" v="44"/>
          <ac:spMkLst>
            <pc:docMk/>
            <pc:sldMk cId="2344124042" sldId="510"/>
            <ac:spMk id="22" creationId="{F0EB90FA-60B6-4242-B9D6-48CB121C94A2}"/>
          </ac:spMkLst>
        </pc:spChg>
        <pc:spChg chg="add del mod">
          <ac:chgData name="Hulpiau Paco" userId="edef87a4-8007-4b59-bfd2-ed0fec151a53" providerId="ADAL" clId="{1C31EBBA-FA01-480C-873F-460B6C2DEA7F}" dt="2021-08-20T13:25:30.768" v="44"/>
          <ac:spMkLst>
            <pc:docMk/>
            <pc:sldMk cId="2344124042" sldId="510"/>
            <ac:spMk id="23" creationId="{CFB681C2-0CF1-4370-9219-6248AAE04001}"/>
          </ac:spMkLst>
        </pc:spChg>
        <pc:spChg chg="add del mod">
          <ac:chgData name="Hulpiau Paco" userId="edef87a4-8007-4b59-bfd2-ed0fec151a53" providerId="ADAL" clId="{1C31EBBA-FA01-480C-873F-460B6C2DEA7F}" dt="2021-08-20T13:25:30.768" v="44"/>
          <ac:spMkLst>
            <pc:docMk/>
            <pc:sldMk cId="2344124042" sldId="510"/>
            <ac:spMk id="24" creationId="{BCFFC333-A153-4A2F-BEC1-4EBC8FF7F33B}"/>
          </ac:spMkLst>
        </pc:spChg>
        <pc:spChg chg="add del mod">
          <ac:chgData name="Hulpiau Paco" userId="edef87a4-8007-4b59-bfd2-ed0fec151a53" providerId="ADAL" clId="{1C31EBBA-FA01-480C-873F-460B6C2DEA7F}" dt="2021-08-20T13:25:30.768" v="44"/>
          <ac:spMkLst>
            <pc:docMk/>
            <pc:sldMk cId="2344124042" sldId="510"/>
            <ac:spMk id="25" creationId="{82A1B369-1804-47F7-8BCD-BE45567F9A51}"/>
          </ac:spMkLst>
        </pc:spChg>
        <pc:spChg chg="add del mod">
          <ac:chgData name="Hulpiau Paco" userId="edef87a4-8007-4b59-bfd2-ed0fec151a53" providerId="ADAL" clId="{1C31EBBA-FA01-480C-873F-460B6C2DEA7F}" dt="2021-08-20T13:25:30.768" v="44"/>
          <ac:spMkLst>
            <pc:docMk/>
            <pc:sldMk cId="2344124042" sldId="510"/>
            <ac:spMk id="26" creationId="{24F1DDB7-98AF-4F5A-BB10-54027E713722}"/>
          </ac:spMkLst>
        </pc:spChg>
        <pc:spChg chg="add del mod">
          <ac:chgData name="Hulpiau Paco" userId="edef87a4-8007-4b59-bfd2-ed0fec151a53" providerId="ADAL" clId="{1C31EBBA-FA01-480C-873F-460B6C2DEA7F}" dt="2021-08-20T13:25:30.768" v="44"/>
          <ac:spMkLst>
            <pc:docMk/>
            <pc:sldMk cId="2344124042" sldId="510"/>
            <ac:spMk id="27" creationId="{471C74D2-E499-42EF-90A0-22F4C2452F2B}"/>
          </ac:spMkLst>
        </pc:spChg>
        <pc:spChg chg="add del mod">
          <ac:chgData name="Hulpiau Paco" userId="edef87a4-8007-4b59-bfd2-ed0fec151a53" providerId="ADAL" clId="{1C31EBBA-FA01-480C-873F-460B6C2DEA7F}" dt="2021-08-20T13:25:30.768" v="44"/>
          <ac:spMkLst>
            <pc:docMk/>
            <pc:sldMk cId="2344124042" sldId="510"/>
            <ac:spMk id="28" creationId="{1C71FBBC-2D73-4041-AA4A-3CC41FB94F7C}"/>
          </ac:spMkLst>
        </pc:spChg>
        <pc:spChg chg="add del mod">
          <ac:chgData name="Hulpiau Paco" userId="edef87a4-8007-4b59-bfd2-ed0fec151a53" providerId="ADAL" clId="{1C31EBBA-FA01-480C-873F-460B6C2DEA7F}" dt="2021-08-20T13:25:30.768" v="44"/>
          <ac:spMkLst>
            <pc:docMk/>
            <pc:sldMk cId="2344124042" sldId="510"/>
            <ac:spMk id="29" creationId="{3D1C4A76-7F92-4068-93E9-63E192CA3718}"/>
          </ac:spMkLst>
        </pc:spChg>
        <pc:spChg chg="add del mod">
          <ac:chgData name="Hulpiau Paco" userId="edef87a4-8007-4b59-bfd2-ed0fec151a53" providerId="ADAL" clId="{1C31EBBA-FA01-480C-873F-460B6C2DEA7F}" dt="2021-08-20T13:25:30.768" v="44"/>
          <ac:spMkLst>
            <pc:docMk/>
            <pc:sldMk cId="2344124042" sldId="510"/>
            <ac:spMk id="30" creationId="{4F48BD4A-4F85-4BD0-9100-B7B15C66F8D9}"/>
          </ac:spMkLst>
        </pc:spChg>
        <pc:spChg chg="add del mod">
          <ac:chgData name="Hulpiau Paco" userId="edef87a4-8007-4b59-bfd2-ed0fec151a53" providerId="ADAL" clId="{1C31EBBA-FA01-480C-873F-460B6C2DEA7F}" dt="2021-08-20T13:25:30.768" v="44"/>
          <ac:spMkLst>
            <pc:docMk/>
            <pc:sldMk cId="2344124042" sldId="510"/>
            <ac:spMk id="31" creationId="{6AB3397A-6AF2-4ED4-BECD-E80C44FC9FEF}"/>
          </ac:spMkLst>
        </pc:spChg>
        <pc:spChg chg="add del mod">
          <ac:chgData name="Hulpiau Paco" userId="edef87a4-8007-4b59-bfd2-ed0fec151a53" providerId="ADAL" clId="{1C31EBBA-FA01-480C-873F-460B6C2DEA7F}" dt="2021-08-20T13:25:30.768" v="44"/>
          <ac:spMkLst>
            <pc:docMk/>
            <pc:sldMk cId="2344124042" sldId="510"/>
            <ac:spMk id="32" creationId="{F27C3B53-4A47-4203-A3BE-D4B2EAD30E82}"/>
          </ac:spMkLst>
        </pc:spChg>
        <pc:spChg chg="add del mod">
          <ac:chgData name="Hulpiau Paco" userId="edef87a4-8007-4b59-bfd2-ed0fec151a53" providerId="ADAL" clId="{1C31EBBA-FA01-480C-873F-460B6C2DEA7F}" dt="2021-08-20T13:25:30.768" v="44"/>
          <ac:spMkLst>
            <pc:docMk/>
            <pc:sldMk cId="2344124042" sldId="510"/>
            <ac:spMk id="33" creationId="{1EA249E2-AF38-43E3-AB1B-5790405007AC}"/>
          </ac:spMkLst>
        </pc:spChg>
        <pc:spChg chg="add del mod">
          <ac:chgData name="Hulpiau Paco" userId="edef87a4-8007-4b59-bfd2-ed0fec151a53" providerId="ADAL" clId="{1C31EBBA-FA01-480C-873F-460B6C2DEA7F}" dt="2021-08-20T13:25:30.768" v="44"/>
          <ac:spMkLst>
            <pc:docMk/>
            <pc:sldMk cId="2344124042" sldId="510"/>
            <ac:spMk id="34" creationId="{0190E4E5-748A-4670-B41D-054636A36552}"/>
          </ac:spMkLst>
        </pc:spChg>
        <pc:spChg chg="add del mod">
          <ac:chgData name="Hulpiau Paco" userId="edef87a4-8007-4b59-bfd2-ed0fec151a53" providerId="ADAL" clId="{1C31EBBA-FA01-480C-873F-460B6C2DEA7F}" dt="2021-08-20T13:25:30.768" v="44"/>
          <ac:spMkLst>
            <pc:docMk/>
            <pc:sldMk cId="2344124042" sldId="510"/>
            <ac:spMk id="35" creationId="{7D0C8005-1C30-4656-923A-86B3023D67B6}"/>
          </ac:spMkLst>
        </pc:spChg>
        <pc:spChg chg="add del mod">
          <ac:chgData name="Hulpiau Paco" userId="edef87a4-8007-4b59-bfd2-ed0fec151a53" providerId="ADAL" clId="{1C31EBBA-FA01-480C-873F-460B6C2DEA7F}" dt="2021-08-20T13:25:30.768" v="44"/>
          <ac:spMkLst>
            <pc:docMk/>
            <pc:sldMk cId="2344124042" sldId="510"/>
            <ac:spMk id="36" creationId="{05E90375-A781-45B3-89A6-12E5246CB05B}"/>
          </ac:spMkLst>
        </pc:spChg>
        <pc:spChg chg="add del mod">
          <ac:chgData name="Hulpiau Paco" userId="edef87a4-8007-4b59-bfd2-ed0fec151a53" providerId="ADAL" clId="{1C31EBBA-FA01-480C-873F-460B6C2DEA7F}" dt="2021-08-20T13:25:30.768" v="44"/>
          <ac:spMkLst>
            <pc:docMk/>
            <pc:sldMk cId="2344124042" sldId="510"/>
            <ac:spMk id="37" creationId="{61025424-F576-4264-AACE-46D0CC576D44}"/>
          </ac:spMkLst>
        </pc:spChg>
        <pc:spChg chg="add del mod">
          <ac:chgData name="Hulpiau Paco" userId="edef87a4-8007-4b59-bfd2-ed0fec151a53" providerId="ADAL" clId="{1C31EBBA-FA01-480C-873F-460B6C2DEA7F}" dt="2021-08-20T13:25:30.768" v="44"/>
          <ac:spMkLst>
            <pc:docMk/>
            <pc:sldMk cId="2344124042" sldId="510"/>
            <ac:spMk id="38" creationId="{9399EB95-99C1-4834-B3CB-7260393B7AC9}"/>
          </ac:spMkLst>
        </pc:spChg>
        <pc:spChg chg="add del mod">
          <ac:chgData name="Hulpiau Paco" userId="edef87a4-8007-4b59-bfd2-ed0fec151a53" providerId="ADAL" clId="{1C31EBBA-FA01-480C-873F-460B6C2DEA7F}" dt="2021-08-20T13:25:30.768" v="44"/>
          <ac:spMkLst>
            <pc:docMk/>
            <pc:sldMk cId="2344124042" sldId="510"/>
            <ac:spMk id="39" creationId="{CFFFC697-E4C1-41E8-8D0B-A8B6AA184497}"/>
          </ac:spMkLst>
        </pc:spChg>
        <pc:spChg chg="add del mod">
          <ac:chgData name="Hulpiau Paco" userId="edef87a4-8007-4b59-bfd2-ed0fec151a53" providerId="ADAL" clId="{1C31EBBA-FA01-480C-873F-460B6C2DEA7F}" dt="2021-08-20T13:25:30.768" v="44"/>
          <ac:spMkLst>
            <pc:docMk/>
            <pc:sldMk cId="2344124042" sldId="510"/>
            <ac:spMk id="40" creationId="{5D598ADC-91D8-4F43-90B5-795D2CC46DAC}"/>
          </ac:spMkLst>
        </pc:spChg>
        <pc:spChg chg="add del mod">
          <ac:chgData name="Hulpiau Paco" userId="edef87a4-8007-4b59-bfd2-ed0fec151a53" providerId="ADAL" clId="{1C31EBBA-FA01-480C-873F-460B6C2DEA7F}" dt="2021-08-20T13:25:30.768" v="44"/>
          <ac:spMkLst>
            <pc:docMk/>
            <pc:sldMk cId="2344124042" sldId="510"/>
            <ac:spMk id="41" creationId="{CD0632AE-A523-4A7C-B306-429C4125BDAB}"/>
          </ac:spMkLst>
        </pc:spChg>
        <pc:spChg chg="add del mod">
          <ac:chgData name="Hulpiau Paco" userId="edef87a4-8007-4b59-bfd2-ed0fec151a53" providerId="ADAL" clId="{1C31EBBA-FA01-480C-873F-460B6C2DEA7F}" dt="2021-08-20T13:25:30.768" v="44"/>
          <ac:spMkLst>
            <pc:docMk/>
            <pc:sldMk cId="2344124042" sldId="510"/>
            <ac:spMk id="42" creationId="{3D5F5AF7-7061-4442-B401-08791D69BA85}"/>
          </ac:spMkLst>
        </pc:spChg>
        <pc:spChg chg="add del mod">
          <ac:chgData name="Hulpiau Paco" userId="edef87a4-8007-4b59-bfd2-ed0fec151a53" providerId="ADAL" clId="{1C31EBBA-FA01-480C-873F-460B6C2DEA7F}" dt="2021-08-20T13:25:30.768" v="44"/>
          <ac:spMkLst>
            <pc:docMk/>
            <pc:sldMk cId="2344124042" sldId="510"/>
            <ac:spMk id="43" creationId="{C54D4E5C-9EEE-4996-A690-DD554E07FFAC}"/>
          </ac:spMkLst>
        </pc:spChg>
        <pc:spChg chg="add del mod">
          <ac:chgData name="Hulpiau Paco" userId="edef87a4-8007-4b59-bfd2-ed0fec151a53" providerId="ADAL" clId="{1C31EBBA-FA01-480C-873F-460B6C2DEA7F}" dt="2021-08-20T13:25:30.768" v="44"/>
          <ac:spMkLst>
            <pc:docMk/>
            <pc:sldMk cId="2344124042" sldId="510"/>
            <ac:spMk id="44" creationId="{00A988ED-9216-465F-A591-54770190FAF4}"/>
          </ac:spMkLst>
        </pc:spChg>
        <pc:spChg chg="add del mod">
          <ac:chgData name="Hulpiau Paco" userId="edef87a4-8007-4b59-bfd2-ed0fec151a53" providerId="ADAL" clId="{1C31EBBA-FA01-480C-873F-460B6C2DEA7F}" dt="2021-08-20T13:25:30.768" v="44"/>
          <ac:spMkLst>
            <pc:docMk/>
            <pc:sldMk cId="2344124042" sldId="510"/>
            <ac:spMk id="45" creationId="{E34D7531-E1C8-49FF-89A7-5E48D23D365D}"/>
          </ac:spMkLst>
        </pc:spChg>
        <pc:spChg chg="add del mod">
          <ac:chgData name="Hulpiau Paco" userId="edef87a4-8007-4b59-bfd2-ed0fec151a53" providerId="ADAL" clId="{1C31EBBA-FA01-480C-873F-460B6C2DEA7F}" dt="2021-08-20T13:25:30.768" v="44"/>
          <ac:spMkLst>
            <pc:docMk/>
            <pc:sldMk cId="2344124042" sldId="510"/>
            <ac:spMk id="46" creationId="{BC2693EC-34DE-42D3-B9D7-9F3F1C0682B8}"/>
          </ac:spMkLst>
        </pc:spChg>
        <pc:spChg chg="add del mod">
          <ac:chgData name="Hulpiau Paco" userId="edef87a4-8007-4b59-bfd2-ed0fec151a53" providerId="ADAL" clId="{1C31EBBA-FA01-480C-873F-460B6C2DEA7F}" dt="2021-08-20T13:25:30.768" v="44"/>
          <ac:spMkLst>
            <pc:docMk/>
            <pc:sldMk cId="2344124042" sldId="510"/>
            <ac:spMk id="47" creationId="{6BB49E89-38E1-4BF5-B561-4979B1170D85}"/>
          </ac:spMkLst>
        </pc:spChg>
        <pc:spChg chg="add del mod">
          <ac:chgData name="Hulpiau Paco" userId="edef87a4-8007-4b59-bfd2-ed0fec151a53" providerId="ADAL" clId="{1C31EBBA-FA01-480C-873F-460B6C2DEA7F}" dt="2021-08-20T13:25:30.768" v="44"/>
          <ac:spMkLst>
            <pc:docMk/>
            <pc:sldMk cId="2344124042" sldId="510"/>
            <ac:spMk id="48" creationId="{22EAFAB3-830B-46BF-8B8D-7325FECD0D85}"/>
          </ac:spMkLst>
        </pc:spChg>
        <pc:spChg chg="add del mod">
          <ac:chgData name="Hulpiau Paco" userId="edef87a4-8007-4b59-bfd2-ed0fec151a53" providerId="ADAL" clId="{1C31EBBA-FA01-480C-873F-460B6C2DEA7F}" dt="2021-08-20T13:25:30.768" v="44"/>
          <ac:spMkLst>
            <pc:docMk/>
            <pc:sldMk cId="2344124042" sldId="510"/>
            <ac:spMk id="49" creationId="{42E3D268-FB7A-4E72-9C31-C2530340DC43}"/>
          </ac:spMkLst>
        </pc:spChg>
        <pc:spChg chg="add del mod">
          <ac:chgData name="Hulpiau Paco" userId="edef87a4-8007-4b59-bfd2-ed0fec151a53" providerId="ADAL" clId="{1C31EBBA-FA01-480C-873F-460B6C2DEA7F}" dt="2021-08-20T13:25:30.768" v="44"/>
          <ac:spMkLst>
            <pc:docMk/>
            <pc:sldMk cId="2344124042" sldId="510"/>
            <ac:spMk id="50" creationId="{27762585-313D-4051-8741-77033A463A2F}"/>
          </ac:spMkLst>
        </pc:spChg>
        <pc:spChg chg="add del mod">
          <ac:chgData name="Hulpiau Paco" userId="edef87a4-8007-4b59-bfd2-ed0fec151a53" providerId="ADAL" clId="{1C31EBBA-FA01-480C-873F-460B6C2DEA7F}" dt="2021-08-20T13:25:30.768" v="44"/>
          <ac:spMkLst>
            <pc:docMk/>
            <pc:sldMk cId="2344124042" sldId="510"/>
            <ac:spMk id="51" creationId="{F1B67626-7EB7-459F-A460-0EFA41CEC90D}"/>
          </ac:spMkLst>
        </pc:spChg>
        <pc:spChg chg="add del mod">
          <ac:chgData name="Hulpiau Paco" userId="edef87a4-8007-4b59-bfd2-ed0fec151a53" providerId="ADAL" clId="{1C31EBBA-FA01-480C-873F-460B6C2DEA7F}" dt="2021-08-20T13:25:30.768" v="44"/>
          <ac:spMkLst>
            <pc:docMk/>
            <pc:sldMk cId="2344124042" sldId="510"/>
            <ac:spMk id="52" creationId="{82C95D5E-6919-4B3A-9571-C8DB6EBDCAD2}"/>
          </ac:spMkLst>
        </pc:spChg>
        <pc:spChg chg="add del mod">
          <ac:chgData name="Hulpiau Paco" userId="edef87a4-8007-4b59-bfd2-ed0fec151a53" providerId="ADAL" clId="{1C31EBBA-FA01-480C-873F-460B6C2DEA7F}" dt="2021-08-20T13:25:30.768" v="44"/>
          <ac:spMkLst>
            <pc:docMk/>
            <pc:sldMk cId="2344124042" sldId="510"/>
            <ac:spMk id="53" creationId="{5F7F2DB1-7DD4-4792-9E02-F8A798A438A5}"/>
          </ac:spMkLst>
        </pc:spChg>
        <pc:spChg chg="add del mod">
          <ac:chgData name="Hulpiau Paco" userId="edef87a4-8007-4b59-bfd2-ed0fec151a53" providerId="ADAL" clId="{1C31EBBA-FA01-480C-873F-460B6C2DEA7F}" dt="2021-08-20T13:25:30.768" v="44"/>
          <ac:spMkLst>
            <pc:docMk/>
            <pc:sldMk cId="2344124042" sldId="510"/>
            <ac:spMk id="54" creationId="{F0730430-7375-47CB-98C6-AF5CCA2C9D91}"/>
          </ac:spMkLst>
        </pc:spChg>
        <pc:spChg chg="add del mod">
          <ac:chgData name="Hulpiau Paco" userId="edef87a4-8007-4b59-bfd2-ed0fec151a53" providerId="ADAL" clId="{1C31EBBA-FA01-480C-873F-460B6C2DEA7F}" dt="2021-08-20T13:25:30.768" v="44"/>
          <ac:spMkLst>
            <pc:docMk/>
            <pc:sldMk cId="2344124042" sldId="510"/>
            <ac:spMk id="55" creationId="{1E7D0BEA-0377-4773-BE28-969BCCDB173A}"/>
          </ac:spMkLst>
        </pc:spChg>
        <pc:spChg chg="add del mod">
          <ac:chgData name="Hulpiau Paco" userId="edef87a4-8007-4b59-bfd2-ed0fec151a53" providerId="ADAL" clId="{1C31EBBA-FA01-480C-873F-460B6C2DEA7F}" dt="2021-08-20T13:25:30.768" v="44"/>
          <ac:spMkLst>
            <pc:docMk/>
            <pc:sldMk cId="2344124042" sldId="510"/>
            <ac:spMk id="56" creationId="{CF8FF5E0-B27F-41F2-A9FD-64277F12BDEE}"/>
          </ac:spMkLst>
        </pc:spChg>
        <pc:spChg chg="add del mod">
          <ac:chgData name="Hulpiau Paco" userId="edef87a4-8007-4b59-bfd2-ed0fec151a53" providerId="ADAL" clId="{1C31EBBA-FA01-480C-873F-460B6C2DEA7F}" dt="2021-08-20T13:25:30.768" v="44"/>
          <ac:spMkLst>
            <pc:docMk/>
            <pc:sldMk cId="2344124042" sldId="510"/>
            <ac:spMk id="57" creationId="{72F05E64-0E5A-455D-A2CF-42FA5D79D034}"/>
          </ac:spMkLst>
        </pc:spChg>
        <pc:spChg chg="add del mod">
          <ac:chgData name="Hulpiau Paco" userId="edef87a4-8007-4b59-bfd2-ed0fec151a53" providerId="ADAL" clId="{1C31EBBA-FA01-480C-873F-460B6C2DEA7F}" dt="2021-08-20T13:25:30.768" v="44"/>
          <ac:spMkLst>
            <pc:docMk/>
            <pc:sldMk cId="2344124042" sldId="510"/>
            <ac:spMk id="58" creationId="{9DBAF7FE-0DAB-4810-B341-E733671BC1A2}"/>
          </ac:spMkLst>
        </pc:spChg>
        <pc:spChg chg="add del mod">
          <ac:chgData name="Hulpiau Paco" userId="edef87a4-8007-4b59-bfd2-ed0fec151a53" providerId="ADAL" clId="{1C31EBBA-FA01-480C-873F-460B6C2DEA7F}" dt="2021-08-20T13:25:30.768" v="44"/>
          <ac:spMkLst>
            <pc:docMk/>
            <pc:sldMk cId="2344124042" sldId="510"/>
            <ac:spMk id="59" creationId="{225E5597-E262-4CE0-B918-8938A337A0EA}"/>
          </ac:spMkLst>
        </pc:spChg>
        <pc:spChg chg="add del mod">
          <ac:chgData name="Hulpiau Paco" userId="edef87a4-8007-4b59-bfd2-ed0fec151a53" providerId="ADAL" clId="{1C31EBBA-FA01-480C-873F-460B6C2DEA7F}" dt="2021-08-20T13:25:30.768" v="44"/>
          <ac:spMkLst>
            <pc:docMk/>
            <pc:sldMk cId="2344124042" sldId="510"/>
            <ac:spMk id="60" creationId="{75612261-4E63-4495-BA99-2F20748E305E}"/>
          </ac:spMkLst>
        </pc:spChg>
        <pc:spChg chg="add del mod">
          <ac:chgData name="Hulpiau Paco" userId="edef87a4-8007-4b59-bfd2-ed0fec151a53" providerId="ADAL" clId="{1C31EBBA-FA01-480C-873F-460B6C2DEA7F}" dt="2021-08-20T13:25:30.768" v="44"/>
          <ac:spMkLst>
            <pc:docMk/>
            <pc:sldMk cId="2344124042" sldId="510"/>
            <ac:spMk id="61" creationId="{04C75AC5-9665-45B2-8367-666C65325431}"/>
          </ac:spMkLst>
        </pc:spChg>
        <pc:spChg chg="add del mod">
          <ac:chgData name="Hulpiau Paco" userId="edef87a4-8007-4b59-bfd2-ed0fec151a53" providerId="ADAL" clId="{1C31EBBA-FA01-480C-873F-460B6C2DEA7F}" dt="2021-08-20T13:25:30.768" v="44"/>
          <ac:spMkLst>
            <pc:docMk/>
            <pc:sldMk cId="2344124042" sldId="510"/>
            <ac:spMk id="62" creationId="{8B462227-9D83-4179-B29B-433B1C8174AF}"/>
          </ac:spMkLst>
        </pc:spChg>
        <pc:spChg chg="add del mod">
          <ac:chgData name="Hulpiau Paco" userId="edef87a4-8007-4b59-bfd2-ed0fec151a53" providerId="ADAL" clId="{1C31EBBA-FA01-480C-873F-460B6C2DEA7F}" dt="2021-08-20T13:25:30.768" v="44"/>
          <ac:spMkLst>
            <pc:docMk/>
            <pc:sldMk cId="2344124042" sldId="510"/>
            <ac:spMk id="63" creationId="{4CAF71FA-E8B4-4824-B1B7-291357A9F9AB}"/>
          </ac:spMkLst>
        </pc:spChg>
        <pc:spChg chg="add del mod">
          <ac:chgData name="Hulpiau Paco" userId="edef87a4-8007-4b59-bfd2-ed0fec151a53" providerId="ADAL" clId="{1C31EBBA-FA01-480C-873F-460B6C2DEA7F}" dt="2021-08-20T13:25:30.768" v="44"/>
          <ac:spMkLst>
            <pc:docMk/>
            <pc:sldMk cId="2344124042" sldId="510"/>
            <ac:spMk id="64" creationId="{ED40FC3F-D658-484A-9397-76D9104A3D8A}"/>
          </ac:spMkLst>
        </pc:spChg>
        <pc:spChg chg="add del mod">
          <ac:chgData name="Hulpiau Paco" userId="edef87a4-8007-4b59-bfd2-ed0fec151a53" providerId="ADAL" clId="{1C31EBBA-FA01-480C-873F-460B6C2DEA7F}" dt="2021-08-20T13:25:30.768" v="44"/>
          <ac:spMkLst>
            <pc:docMk/>
            <pc:sldMk cId="2344124042" sldId="510"/>
            <ac:spMk id="65" creationId="{A4C2DAFF-428F-45EE-B8F0-60CC631AAA65}"/>
          </ac:spMkLst>
        </pc:spChg>
        <pc:spChg chg="add del mod">
          <ac:chgData name="Hulpiau Paco" userId="edef87a4-8007-4b59-bfd2-ed0fec151a53" providerId="ADAL" clId="{1C31EBBA-FA01-480C-873F-460B6C2DEA7F}" dt="2021-08-20T13:25:30.768" v="44"/>
          <ac:spMkLst>
            <pc:docMk/>
            <pc:sldMk cId="2344124042" sldId="510"/>
            <ac:spMk id="66" creationId="{441FF42F-FACD-4209-96C7-10826612CD7F}"/>
          </ac:spMkLst>
        </pc:spChg>
        <pc:spChg chg="add del mod">
          <ac:chgData name="Hulpiau Paco" userId="edef87a4-8007-4b59-bfd2-ed0fec151a53" providerId="ADAL" clId="{1C31EBBA-FA01-480C-873F-460B6C2DEA7F}" dt="2021-08-20T13:25:30.768" v="44"/>
          <ac:spMkLst>
            <pc:docMk/>
            <pc:sldMk cId="2344124042" sldId="510"/>
            <ac:spMk id="67" creationId="{BAF9F263-FE7B-448F-A169-ED854FB2DFB8}"/>
          </ac:spMkLst>
        </pc:spChg>
        <pc:spChg chg="add del mod">
          <ac:chgData name="Hulpiau Paco" userId="edef87a4-8007-4b59-bfd2-ed0fec151a53" providerId="ADAL" clId="{1C31EBBA-FA01-480C-873F-460B6C2DEA7F}" dt="2021-08-20T13:25:30.768" v="44"/>
          <ac:spMkLst>
            <pc:docMk/>
            <pc:sldMk cId="2344124042" sldId="510"/>
            <ac:spMk id="68" creationId="{55A09D0F-5A77-4DFF-BC9B-7468078703DF}"/>
          </ac:spMkLst>
        </pc:spChg>
        <pc:picChg chg="del">
          <ac:chgData name="Hulpiau Paco" userId="edef87a4-8007-4b59-bfd2-ed0fec151a53" providerId="ADAL" clId="{1C31EBBA-FA01-480C-873F-460B6C2DEA7F}" dt="2021-08-20T13:22:07.245" v="2" actId="478"/>
          <ac:picMkLst>
            <pc:docMk/>
            <pc:sldMk cId="2344124042" sldId="510"/>
            <ac:picMk id="6" creationId="{EDFA08EE-E24C-468F-9F26-C063F4B26C63}"/>
          </ac:picMkLst>
        </pc:picChg>
        <pc:picChg chg="add del mod">
          <ac:chgData name="Hulpiau Paco" userId="edef87a4-8007-4b59-bfd2-ed0fec151a53" providerId="ADAL" clId="{1C31EBBA-FA01-480C-873F-460B6C2DEA7F}" dt="2021-08-20T13:25:10.468" v="42" actId="478"/>
          <ac:picMkLst>
            <pc:docMk/>
            <pc:sldMk cId="2344124042" sldId="510"/>
            <ac:picMk id="8" creationId="{0BFE3D52-944E-4FCC-AFDF-B20F5905E405}"/>
          </ac:picMkLst>
        </pc:picChg>
      </pc:sldChg>
      <pc:sldChg chg="modSp mod">
        <pc:chgData name="Hulpiau Paco" userId="edef87a4-8007-4b59-bfd2-ed0fec151a53" providerId="ADAL" clId="{1C31EBBA-FA01-480C-873F-460B6C2DEA7F}" dt="2021-08-20T14:23:28.342" v="782" actId="113"/>
        <pc:sldMkLst>
          <pc:docMk/>
          <pc:sldMk cId="3683175974" sldId="511"/>
        </pc:sldMkLst>
        <pc:spChg chg="mod">
          <ac:chgData name="Hulpiau Paco" userId="edef87a4-8007-4b59-bfd2-ed0fec151a53" providerId="ADAL" clId="{1C31EBBA-FA01-480C-873F-460B6C2DEA7F}" dt="2021-08-20T14:23:28.342" v="782" actId="113"/>
          <ac:spMkLst>
            <pc:docMk/>
            <pc:sldMk cId="3683175974" sldId="511"/>
            <ac:spMk id="3" creationId="{34B37F5E-950E-49BB-9D99-536A7B51564E}"/>
          </ac:spMkLst>
        </pc:spChg>
        <pc:spChg chg="mod">
          <ac:chgData name="Hulpiau Paco" userId="edef87a4-8007-4b59-bfd2-ed0fec151a53" providerId="ADAL" clId="{1C31EBBA-FA01-480C-873F-460B6C2DEA7F}" dt="2021-08-20T14:22:34.245" v="719" actId="14100"/>
          <ac:spMkLst>
            <pc:docMk/>
            <pc:sldMk cId="3683175974" sldId="511"/>
            <ac:spMk id="4" creationId="{372EE7A4-7818-4AAC-8B03-8565280A1BA3}"/>
          </ac:spMkLst>
        </pc:spChg>
        <pc:spChg chg="mod">
          <ac:chgData name="Hulpiau Paco" userId="edef87a4-8007-4b59-bfd2-ed0fec151a53" providerId="ADAL" clId="{1C31EBBA-FA01-480C-873F-460B6C2DEA7F}" dt="2021-08-20T14:22:21.658" v="717" actId="1076"/>
          <ac:spMkLst>
            <pc:docMk/>
            <pc:sldMk cId="3683175974" sldId="511"/>
            <ac:spMk id="7" creationId="{16D60827-15FC-44C5-A929-967699312B7B}"/>
          </ac:spMkLst>
        </pc:spChg>
      </pc:sldChg>
      <pc:sldChg chg="addSp delSp modSp mod">
        <pc:chgData name="Hulpiau Paco" userId="edef87a4-8007-4b59-bfd2-ed0fec151a53" providerId="ADAL" clId="{1C31EBBA-FA01-480C-873F-460B6C2DEA7F}" dt="2021-08-20T14:27:48.324" v="803" actId="14100"/>
        <pc:sldMkLst>
          <pc:docMk/>
          <pc:sldMk cId="1699009977" sldId="512"/>
        </pc:sldMkLst>
        <pc:spChg chg="del">
          <ac:chgData name="Hulpiau Paco" userId="edef87a4-8007-4b59-bfd2-ed0fec151a53" providerId="ADAL" clId="{1C31EBBA-FA01-480C-873F-460B6C2DEA7F}" dt="2021-08-20T14:23:44.346" v="785" actId="478"/>
          <ac:spMkLst>
            <pc:docMk/>
            <pc:sldMk cId="1699009977" sldId="512"/>
            <ac:spMk id="3" creationId="{34B37F5E-950E-49BB-9D99-536A7B51564E}"/>
          </ac:spMkLst>
        </pc:spChg>
        <pc:spChg chg="del">
          <ac:chgData name="Hulpiau Paco" userId="edef87a4-8007-4b59-bfd2-ed0fec151a53" providerId="ADAL" clId="{1C31EBBA-FA01-480C-873F-460B6C2DEA7F}" dt="2021-08-20T14:23:42.812" v="784" actId="478"/>
          <ac:spMkLst>
            <pc:docMk/>
            <pc:sldMk cId="1699009977" sldId="512"/>
            <ac:spMk id="4" creationId="{372EE7A4-7818-4AAC-8B03-8565280A1BA3}"/>
          </ac:spMkLst>
        </pc:spChg>
        <pc:spChg chg="add del mod">
          <ac:chgData name="Hulpiau Paco" userId="edef87a4-8007-4b59-bfd2-ed0fec151a53" providerId="ADAL" clId="{1C31EBBA-FA01-480C-873F-460B6C2DEA7F}" dt="2021-08-20T14:23:45.891" v="786" actId="478"/>
          <ac:spMkLst>
            <pc:docMk/>
            <pc:sldMk cId="1699009977" sldId="512"/>
            <ac:spMk id="6" creationId="{4FA78870-A77F-4644-95B4-E0257E32EAD8}"/>
          </ac:spMkLst>
        </pc:spChg>
        <pc:spChg chg="del">
          <ac:chgData name="Hulpiau Paco" userId="edef87a4-8007-4b59-bfd2-ed0fec151a53" providerId="ADAL" clId="{1C31EBBA-FA01-480C-873F-460B6C2DEA7F}" dt="2021-08-20T14:23:41.714" v="783" actId="478"/>
          <ac:spMkLst>
            <pc:docMk/>
            <pc:sldMk cId="1699009977" sldId="512"/>
            <ac:spMk id="7" creationId="{16D60827-15FC-44C5-A929-967699312B7B}"/>
          </ac:spMkLst>
        </pc:spChg>
        <pc:picChg chg="add del mod">
          <ac:chgData name="Hulpiau Paco" userId="edef87a4-8007-4b59-bfd2-ed0fec151a53" providerId="ADAL" clId="{1C31EBBA-FA01-480C-873F-460B6C2DEA7F}" dt="2021-08-20T14:27:18.752" v="795" actId="478"/>
          <ac:picMkLst>
            <pc:docMk/>
            <pc:sldMk cId="1699009977" sldId="512"/>
            <ac:picMk id="9" creationId="{1A0058C7-3F37-4D67-808D-47332ABD9F6F}"/>
          </ac:picMkLst>
        </pc:picChg>
        <pc:picChg chg="add mod modCrop">
          <ac:chgData name="Hulpiau Paco" userId="edef87a4-8007-4b59-bfd2-ed0fec151a53" providerId="ADAL" clId="{1C31EBBA-FA01-480C-873F-460B6C2DEA7F}" dt="2021-08-20T14:27:48.324" v="803" actId="14100"/>
          <ac:picMkLst>
            <pc:docMk/>
            <pc:sldMk cId="1699009977" sldId="512"/>
            <ac:picMk id="11" creationId="{9BB2CB00-336E-43AD-B1ED-577760C8BB07}"/>
          </ac:picMkLst>
        </pc:picChg>
        <pc:picChg chg="add mod">
          <ac:chgData name="Hulpiau Paco" userId="edef87a4-8007-4b59-bfd2-ed0fec151a53" providerId="ADAL" clId="{1C31EBBA-FA01-480C-873F-460B6C2DEA7F}" dt="2021-08-20T14:27:30.035" v="799" actId="1076"/>
          <ac:picMkLst>
            <pc:docMk/>
            <pc:sldMk cId="1699009977" sldId="512"/>
            <ac:picMk id="13" creationId="{304CD4A1-4936-4C22-8CE8-9DEEF79E653D}"/>
          </ac:picMkLst>
        </pc:picChg>
      </pc:sldChg>
    </pc:docChg>
  </pc:docChgLst>
  <pc:docChgLst>
    <pc:chgData name="Hulpiau Paco" userId="edef87a4-8007-4b59-bfd2-ed0fec151a53" providerId="ADAL" clId="{ADF8F522-D0D8-4939-BCF4-8F2FAB88F39D}"/>
    <pc:docChg chg="custSel modSld">
      <pc:chgData name="Hulpiau Paco" userId="edef87a4-8007-4b59-bfd2-ed0fec151a53" providerId="ADAL" clId="{ADF8F522-D0D8-4939-BCF4-8F2FAB88F39D}" dt="2021-02-16T16:03:17.845" v="17" actId="1076"/>
      <pc:docMkLst>
        <pc:docMk/>
      </pc:docMkLst>
      <pc:sldChg chg="addSp modSp mod">
        <pc:chgData name="Hulpiau Paco" userId="edef87a4-8007-4b59-bfd2-ed0fec151a53" providerId="ADAL" clId="{ADF8F522-D0D8-4939-BCF4-8F2FAB88F39D}" dt="2021-02-14T20:18:23.995" v="7" actId="1076"/>
        <pc:sldMkLst>
          <pc:docMk/>
          <pc:sldMk cId="2155929094" sldId="488"/>
        </pc:sldMkLst>
        <pc:spChg chg="mod">
          <ac:chgData name="Hulpiau Paco" userId="edef87a4-8007-4b59-bfd2-ed0fec151a53" providerId="ADAL" clId="{ADF8F522-D0D8-4939-BCF4-8F2FAB88F39D}" dt="2021-02-14T20:18:15.908" v="4" actId="1076"/>
          <ac:spMkLst>
            <pc:docMk/>
            <pc:sldMk cId="2155929094" sldId="488"/>
            <ac:spMk id="8" creationId="{8B41CF21-021F-4D90-B00C-60B2E53F9120}"/>
          </ac:spMkLst>
        </pc:spChg>
        <pc:picChg chg="mod">
          <ac:chgData name="Hulpiau Paco" userId="edef87a4-8007-4b59-bfd2-ed0fec151a53" providerId="ADAL" clId="{ADF8F522-D0D8-4939-BCF4-8F2FAB88F39D}" dt="2021-02-14T20:18:15.908" v="4" actId="1076"/>
          <ac:picMkLst>
            <pc:docMk/>
            <pc:sldMk cId="2155929094" sldId="488"/>
            <ac:picMk id="3" creationId="{A9CAF480-64E3-404F-BDFB-BB8695BAA378}"/>
          </ac:picMkLst>
        </pc:picChg>
        <pc:picChg chg="add mod">
          <ac:chgData name="Hulpiau Paco" userId="edef87a4-8007-4b59-bfd2-ed0fec151a53" providerId="ADAL" clId="{ADF8F522-D0D8-4939-BCF4-8F2FAB88F39D}" dt="2021-02-14T20:18:23.995" v="7" actId="1076"/>
          <ac:picMkLst>
            <pc:docMk/>
            <pc:sldMk cId="2155929094" sldId="488"/>
            <ac:picMk id="1026" creationId="{D0C83CB6-96D1-4704-8EC1-7A6515E8CA6A}"/>
          </ac:picMkLst>
        </pc:picChg>
      </pc:sldChg>
      <pc:sldChg chg="modSp mod">
        <pc:chgData name="Hulpiau Paco" userId="edef87a4-8007-4b59-bfd2-ed0fec151a53" providerId="ADAL" clId="{ADF8F522-D0D8-4939-BCF4-8F2FAB88F39D}" dt="2021-02-14T20:39:16.772" v="10" actId="113"/>
        <pc:sldMkLst>
          <pc:docMk/>
          <pc:sldMk cId="630473754" sldId="498"/>
        </pc:sldMkLst>
        <pc:spChg chg="mod">
          <ac:chgData name="Hulpiau Paco" userId="edef87a4-8007-4b59-bfd2-ed0fec151a53" providerId="ADAL" clId="{ADF8F522-D0D8-4939-BCF4-8F2FAB88F39D}" dt="2021-02-14T20:39:16.772" v="10" actId="113"/>
          <ac:spMkLst>
            <pc:docMk/>
            <pc:sldMk cId="630473754" sldId="498"/>
            <ac:spMk id="3" creationId="{34B37F5E-950E-49BB-9D99-536A7B51564E}"/>
          </ac:spMkLst>
        </pc:spChg>
      </pc:sldChg>
      <pc:sldChg chg="modSp mod">
        <pc:chgData name="Hulpiau Paco" userId="edef87a4-8007-4b59-bfd2-ed0fec151a53" providerId="ADAL" clId="{ADF8F522-D0D8-4939-BCF4-8F2FAB88F39D}" dt="2021-02-14T20:12:22.332" v="0" actId="33524"/>
        <pc:sldMkLst>
          <pc:docMk/>
          <pc:sldMk cId="52505445" sldId="500"/>
        </pc:sldMkLst>
        <pc:spChg chg="mod">
          <ac:chgData name="Hulpiau Paco" userId="edef87a4-8007-4b59-bfd2-ed0fec151a53" providerId="ADAL" clId="{ADF8F522-D0D8-4939-BCF4-8F2FAB88F39D}" dt="2021-02-14T20:12:22.332" v="0" actId="33524"/>
          <ac:spMkLst>
            <pc:docMk/>
            <pc:sldMk cId="52505445" sldId="500"/>
            <ac:spMk id="3" creationId="{34B37F5E-950E-49BB-9D99-536A7B51564E}"/>
          </ac:spMkLst>
        </pc:spChg>
      </pc:sldChg>
      <pc:sldChg chg="addSp modSp mod">
        <pc:chgData name="Hulpiau Paco" userId="edef87a4-8007-4b59-bfd2-ed0fec151a53" providerId="ADAL" clId="{ADF8F522-D0D8-4939-BCF4-8F2FAB88F39D}" dt="2021-02-16T16:03:17.845" v="17" actId="1076"/>
        <pc:sldMkLst>
          <pc:docMk/>
          <pc:sldMk cId="842028939" sldId="502"/>
        </pc:sldMkLst>
        <pc:picChg chg="add mod modCrop">
          <ac:chgData name="Hulpiau Paco" userId="edef87a4-8007-4b59-bfd2-ed0fec151a53" providerId="ADAL" clId="{ADF8F522-D0D8-4939-BCF4-8F2FAB88F39D}" dt="2021-02-16T16:03:17.845" v="17" actId="1076"/>
          <ac:picMkLst>
            <pc:docMk/>
            <pc:sldMk cId="842028939" sldId="502"/>
            <ac:picMk id="5" creationId="{3B0239E1-2275-4593-B0D1-608AAAFAF660}"/>
          </ac:picMkLst>
        </pc:picChg>
      </pc:sldChg>
      <pc:sldChg chg="modSp mod">
        <pc:chgData name="Hulpiau Paco" userId="edef87a4-8007-4b59-bfd2-ed0fec151a53" providerId="ADAL" clId="{ADF8F522-D0D8-4939-BCF4-8F2FAB88F39D}" dt="2021-02-14T20:39:02.709" v="8" actId="113"/>
        <pc:sldMkLst>
          <pc:docMk/>
          <pc:sldMk cId="3924621730" sldId="505"/>
        </pc:sldMkLst>
        <pc:spChg chg="mod">
          <ac:chgData name="Hulpiau Paco" userId="edef87a4-8007-4b59-bfd2-ed0fec151a53" providerId="ADAL" clId="{ADF8F522-D0D8-4939-BCF4-8F2FAB88F39D}" dt="2021-02-14T20:39:02.709" v="8" actId="113"/>
          <ac:spMkLst>
            <pc:docMk/>
            <pc:sldMk cId="3924621730" sldId="505"/>
            <ac:spMk id="3" creationId="{34B37F5E-950E-49BB-9D99-536A7B51564E}"/>
          </ac:spMkLst>
        </pc:spChg>
      </pc:sldChg>
      <pc:sldChg chg="modSp mod">
        <pc:chgData name="Hulpiau Paco" userId="edef87a4-8007-4b59-bfd2-ed0fec151a53" providerId="ADAL" clId="{ADF8F522-D0D8-4939-BCF4-8F2FAB88F39D}" dt="2021-02-14T20:39:08.804" v="9" actId="113"/>
        <pc:sldMkLst>
          <pc:docMk/>
          <pc:sldMk cId="3872063260" sldId="506"/>
        </pc:sldMkLst>
        <pc:spChg chg="mod">
          <ac:chgData name="Hulpiau Paco" userId="edef87a4-8007-4b59-bfd2-ed0fec151a53" providerId="ADAL" clId="{ADF8F522-D0D8-4939-BCF4-8F2FAB88F39D}" dt="2021-02-14T20:39:08.804" v="9" actId="113"/>
          <ac:spMkLst>
            <pc:docMk/>
            <pc:sldMk cId="3872063260" sldId="506"/>
            <ac:spMk id="3" creationId="{34B37F5E-950E-49BB-9D99-536A7B51564E}"/>
          </ac:spMkLst>
        </pc:spChg>
      </pc:sldChg>
      <pc:sldChg chg="modSp mod">
        <pc:chgData name="Hulpiau Paco" userId="edef87a4-8007-4b59-bfd2-ed0fec151a53" providerId="ADAL" clId="{ADF8F522-D0D8-4939-BCF4-8F2FAB88F39D}" dt="2021-02-14T20:39:27.851" v="11" actId="113"/>
        <pc:sldMkLst>
          <pc:docMk/>
          <pc:sldMk cId="915629036" sldId="507"/>
        </pc:sldMkLst>
        <pc:spChg chg="mod">
          <ac:chgData name="Hulpiau Paco" userId="edef87a4-8007-4b59-bfd2-ed0fec151a53" providerId="ADAL" clId="{ADF8F522-D0D8-4939-BCF4-8F2FAB88F39D}" dt="2021-02-14T20:39:27.851" v="11" actId="113"/>
          <ac:spMkLst>
            <pc:docMk/>
            <pc:sldMk cId="915629036" sldId="507"/>
            <ac:spMk id="3" creationId="{34B37F5E-950E-49BB-9D99-536A7B5156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effectLst/>
              </a:defRPr>
            </a:lvl1pPr>
          </a:lstStyle>
          <a:p>
            <a:pPr>
              <a:defRPr/>
            </a:pPr>
            <a:endParaRPr lang="en-US"/>
          </a:p>
        </p:txBody>
      </p:sp>
      <p:sp>
        <p:nvSpPr>
          <p:cNvPr id="552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effectLst/>
              </a:defRPr>
            </a:lvl1pPr>
          </a:lstStyle>
          <a:p>
            <a:pPr>
              <a:defRPr/>
            </a:pPr>
            <a:fld id="{BE8A357B-732F-47F3-97C5-445A8D6572D7}" type="datetimeFigureOut">
              <a:rPr lang="en-US"/>
              <a:pPr>
                <a:defRPr/>
              </a:pPr>
              <a:t>8/20/2021</a:t>
            </a:fld>
            <a:endParaRPr lang="en-US"/>
          </a:p>
        </p:txBody>
      </p:sp>
      <p:sp>
        <p:nvSpPr>
          <p:cNvPr id="1198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effectLst/>
              </a:defRPr>
            </a:lvl1pPr>
          </a:lstStyle>
          <a:p>
            <a:pPr>
              <a:defRPr/>
            </a:pPr>
            <a:endParaRPr lang="en-US"/>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effectLst/>
              </a:defRPr>
            </a:lvl1pPr>
          </a:lstStyle>
          <a:p>
            <a:pPr>
              <a:defRPr/>
            </a:pPr>
            <a:fld id="{3C6AA3F2-BDAC-4AA1-B836-6112706CD23A}" type="slidenum">
              <a:rPr lang="en-US"/>
              <a:pPr>
                <a:defRPr/>
              </a:pPr>
              <a:t>‹#›</a:t>
            </a:fld>
            <a:endParaRPr lang="en-US"/>
          </a:p>
        </p:txBody>
      </p:sp>
    </p:spTree>
    <p:extLst>
      <p:ext uri="{BB962C8B-B14F-4D97-AF65-F5344CB8AC3E}">
        <p14:creationId xmlns:p14="http://schemas.microsoft.com/office/powerpoint/2010/main" val="2922570277"/>
      </p:ext>
    </p:extLst>
  </p:cSld>
  <p:clrMap bg1="lt1" tx1="dk1" bg2="lt2" tx2="dk2" accent1="accent1" accent2="accent2" accent3="accent3" accent4="accent4" accent5="accent5" accent6="accent6" hlink="hlink" folHlink="folHlink"/>
  <p:notesStyle>
    <a:lvl1pPr algn="l" defTabSz="823913" rtl="0" eaLnBrk="0" fontAlgn="base" hangingPunct="0">
      <a:spcBef>
        <a:spcPct val="30000"/>
      </a:spcBef>
      <a:spcAft>
        <a:spcPct val="0"/>
      </a:spcAft>
      <a:defRPr sz="1100" kern="1200">
        <a:solidFill>
          <a:schemeClr val="tx1"/>
        </a:solidFill>
        <a:latin typeface="Calibri" pitchFamily="34" charset="0"/>
        <a:ea typeface="+mn-ea"/>
        <a:cs typeface="+mn-cs"/>
      </a:defRPr>
    </a:lvl1pPr>
    <a:lvl2pPr marL="411163" indent="46038" algn="l" defTabSz="823913" rtl="0" eaLnBrk="0" fontAlgn="base" hangingPunct="0">
      <a:spcBef>
        <a:spcPct val="30000"/>
      </a:spcBef>
      <a:spcAft>
        <a:spcPct val="0"/>
      </a:spcAft>
      <a:defRPr sz="1100" kern="1200">
        <a:solidFill>
          <a:schemeClr val="tx1"/>
        </a:solidFill>
        <a:latin typeface="Calibri" pitchFamily="34" charset="0"/>
        <a:ea typeface="+mn-ea"/>
        <a:cs typeface="+mn-cs"/>
      </a:defRPr>
    </a:lvl2pPr>
    <a:lvl3pPr marL="823913" indent="90488" algn="l" defTabSz="823913" rtl="0" eaLnBrk="0" fontAlgn="base" hangingPunct="0">
      <a:spcBef>
        <a:spcPct val="30000"/>
      </a:spcBef>
      <a:spcAft>
        <a:spcPct val="0"/>
      </a:spcAft>
      <a:defRPr sz="1100" kern="1200">
        <a:solidFill>
          <a:schemeClr val="tx1"/>
        </a:solidFill>
        <a:latin typeface="Calibri" pitchFamily="34" charset="0"/>
        <a:ea typeface="+mn-ea"/>
        <a:cs typeface="+mn-cs"/>
      </a:defRPr>
    </a:lvl3pPr>
    <a:lvl4pPr marL="1236663" indent="134938" algn="l" defTabSz="823913" rtl="0" eaLnBrk="0" fontAlgn="base" hangingPunct="0">
      <a:spcBef>
        <a:spcPct val="30000"/>
      </a:spcBef>
      <a:spcAft>
        <a:spcPct val="0"/>
      </a:spcAft>
      <a:defRPr sz="1100" kern="1200">
        <a:solidFill>
          <a:schemeClr val="tx1"/>
        </a:solidFill>
        <a:latin typeface="Calibri" pitchFamily="34" charset="0"/>
        <a:ea typeface="+mn-ea"/>
        <a:cs typeface="+mn-cs"/>
      </a:defRPr>
    </a:lvl4pPr>
    <a:lvl5pPr marL="1649413" indent="179388" algn="l" defTabSz="823913" rtl="0" eaLnBrk="0" fontAlgn="base" hangingPunct="0">
      <a:spcBef>
        <a:spcPct val="30000"/>
      </a:spcBef>
      <a:spcAft>
        <a:spcPct val="0"/>
      </a:spcAft>
      <a:defRPr sz="11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by Kristian Rother (https://github.com/krother)</a:t>
            </a:r>
            <a:endParaRPr lang="nl-BE" dirty="0"/>
          </a:p>
        </p:txBody>
      </p:sp>
      <p:sp>
        <p:nvSpPr>
          <p:cNvPr id="4" name="Slide Number Placeholder 3"/>
          <p:cNvSpPr>
            <a:spLocks noGrp="1"/>
          </p:cNvSpPr>
          <p:nvPr>
            <p:ph type="sldNum" sz="quarter" idx="5"/>
          </p:nvPr>
        </p:nvSpPr>
        <p:spPr/>
        <p:txBody>
          <a:bodyPr/>
          <a:lstStyle/>
          <a:p>
            <a:pPr>
              <a:defRPr/>
            </a:pPr>
            <a:fld id="{3C6AA3F2-BDAC-4AA1-B836-6112706CD23A}" type="slidenum">
              <a:rPr lang="en-US" smtClean="0"/>
              <a:pPr>
                <a:defRPr/>
              </a:pPr>
              <a:t>5</a:t>
            </a:fld>
            <a:endParaRPr lang="en-US"/>
          </a:p>
        </p:txBody>
      </p:sp>
    </p:spTree>
    <p:extLst>
      <p:ext uri="{BB962C8B-B14F-4D97-AF65-F5344CB8AC3E}">
        <p14:creationId xmlns:p14="http://schemas.microsoft.com/office/powerpoint/2010/main" val="4072810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hyperlink" Target="mailto:regis.le.roy@howest.be"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5.JPG"/><Relationship Id="rId11" Type="http://schemas.openxmlformats.org/officeDocument/2006/relationships/image" Target="../media/image8.jpg"/><Relationship Id="rId5" Type="http://schemas.openxmlformats.org/officeDocument/2006/relationships/image" Target="../media/image4.JPG"/><Relationship Id="rId10" Type="http://schemas.openxmlformats.org/officeDocument/2006/relationships/image" Target="../media/image7.JPG"/><Relationship Id="rId4" Type="http://schemas.openxmlformats.org/officeDocument/2006/relationships/hyperlink" Target="https://www.flickr.com/photos/howestbe/albums" TargetMode="External"/><Relationship Id="rId9" Type="http://schemas.openxmlformats.org/officeDocument/2006/relationships/hyperlink" Target="https://start.howest.be/StrategieCommunicatie/Communicatie"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nl-NL"/>
              <a:t>Klik om de stijl te bewerken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nl-NL"/>
              <a:t>Klik om de ondertitelstijl van het model te bewerken</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EC52E56-3519-4B07-BE54-96CF7B01CFC0}" type="slidenum">
              <a:rPr lang="en-US" smtClean="0"/>
              <a:pPr>
                <a:defRPr/>
              </a:pPr>
              <a:t>‹#›</a:t>
            </a:fld>
            <a:endParaRPr lang="en-US"/>
          </a:p>
        </p:txBody>
      </p:sp>
    </p:spTree>
    <p:extLst>
      <p:ext uri="{BB962C8B-B14F-4D97-AF65-F5344CB8AC3E}">
        <p14:creationId xmlns:p14="http://schemas.microsoft.com/office/powerpoint/2010/main" val="904509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Vertical Text Placeholder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Tree>
    <p:extLst>
      <p:ext uri="{BB962C8B-B14F-4D97-AF65-F5344CB8AC3E}">
        <p14:creationId xmlns:p14="http://schemas.microsoft.com/office/powerpoint/2010/main" val="343725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nl-NL"/>
              <a:t>Klik om de stijl te bewerken</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Tree>
    <p:extLst>
      <p:ext uri="{BB962C8B-B14F-4D97-AF65-F5344CB8AC3E}">
        <p14:creationId xmlns:p14="http://schemas.microsoft.com/office/powerpoint/2010/main" val="2836292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fo">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4">
            <a:extLst>
              <a:ext uri="{FF2B5EF4-FFF2-40B4-BE49-F238E27FC236}">
                <a16:creationId xmlns:a16="http://schemas.microsoft.com/office/drawing/2014/main" id="{22214A23-4B57-4EDB-9FCA-6715CD113D98}"/>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Info slide</a:t>
            </a:r>
            <a:endParaRPr lang="en-US" sz="1333" b="1">
              <a:solidFill>
                <a:schemeClr val="tx1"/>
              </a:solidFill>
              <a:latin typeface="+mn-lt"/>
              <a:cs typeface="Arial" panose="020B0604020202020204" pitchFamily="34" charset="0"/>
            </a:endParaRPr>
          </a:p>
        </p:txBody>
      </p:sp>
      <p:sp>
        <p:nvSpPr>
          <p:cNvPr id="36" name="TextBox 36">
            <a:extLst>
              <a:ext uri="{FF2B5EF4-FFF2-40B4-BE49-F238E27FC236}">
                <a16:creationId xmlns:a16="http://schemas.microsoft.com/office/drawing/2014/main" id="{44C7C4AE-D418-42DF-87C9-0EEE364DAA8B}"/>
              </a:ext>
            </a:extLst>
          </p:cNvPr>
          <p:cNvSpPr txBox="1"/>
          <p:nvPr userDrawn="1"/>
        </p:nvSpPr>
        <p:spPr>
          <a:xfrm>
            <a:off x="6467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invoegen</a:t>
            </a:r>
            <a:endParaRPr lang="en-US" sz="933" b="1">
              <a:solidFill>
                <a:schemeClr val="tx2"/>
              </a:solidFill>
              <a:latin typeface="+mn-lt"/>
              <a:cs typeface="Arial" panose="020B0604020202020204" pitchFamily="34" charset="0"/>
            </a:endParaRPr>
          </a:p>
        </p:txBody>
      </p:sp>
      <p:cxnSp>
        <p:nvCxnSpPr>
          <p:cNvPr id="37" name="Straight Connector 37">
            <a:extLst>
              <a:ext uri="{FF2B5EF4-FFF2-40B4-BE49-F238E27FC236}">
                <a16:creationId xmlns:a16="http://schemas.microsoft.com/office/drawing/2014/main" id="{B40A38B9-2AAB-47E3-AE1F-C0AFE51A7A63}"/>
              </a:ext>
            </a:extLst>
          </p:cNvPr>
          <p:cNvCxnSpPr>
            <a:cxnSpLocks/>
          </p:cNvCxnSpPr>
          <p:nvPr userDrawn="1"/>
        </p:nvCxnSpPr>
        <p:spPr>
          <a:xfrm>
            <a:off x="687624" y="1467737"/>
            <a:ext cx="17805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536B82A6-6264-438B-A97E-741449A365B1}"/>
              </a:ext>
            </a:extLst>
          </p:cNvPr>
          <p:cNvSpPr txBox="1"/>
          <p:nvPr userDrawn="1"/>
        </p:nvSpPr>
        <p:spPr>
          <a:xfrm>
            <a:off x="637557" y="1520303"/>
            <a:ext cx="1834868" cy="605615"/>
          </a:xfrm>
          <a:prstGeom prst="rect">
            <a:avLst/>
          </a:prstGeom>
          <a:noFill/>
        </p:spPr>
        <p:txBody>
          <a:bodyPr wrap="square" rtlCol="0">
            <a:spAutoFit/>
          </a:bodyPr>
          <a:lstStyle/>
          <a:p>
            <a:r>
              <a:rPr lang="nl-NL" sz="667">
                <a:latin typeface="+mn-lt"/>
                <a:cs typeface="Arial" panose="020B0604020202020204" pitchFamily="34" charset="0"/>
              </a:rPr>
              <a:t>Klik op het pictogram dat vervolgens verschijnt om een afbeelding in te voegen.</a:t>
            </a:r>
          </a:p>
          <a:p>
            <a:endParaRPr lang="nl-NL" sz="667">
              <a:latin typeface="+mn-lt"/>
              <a:cs typeface="Arial" panose="020B0604020202020204" pitchFamily="34" charset="0"/>
            </a:endParaRPr>
          </a:p>
          <a:p>
            <a:r>
              <a:rPr lang="nl-NL" sz="667">
                <a:latin typeface="+mn-lt"/>
                <a:cs typeface="Arial" panose="020B0604020202020204" pitchFamily="34" charset="0"/>
              </a:rPr>
              <a:t>Voor </a:t>
            </a:r>
            <a:r>
              <a:rPr lang="nl-NL" sz="667" err="1">
                <a:latin typeface="+mn-lt"/>
                <a:cs typeface="Arial" panose="020B0604020202020204" pitchFamily="34" charset="0"/>
              </a:rPr>
              <a:t>copy+paste</a:t>
            </a:r>
            <a:r>
              <a:rPr lang="nl-NL" sz="667">
                <a:latin typeface="+mn-lt"/>
                <a:cs typeface="Arial" panose="020B0604020202020204" pitchFamily="34" charset="0"/>
              </a:rPr>
              <a:t> commando:</a:t>
            </a:r>
          </a:p>
          <a:p>
            <a:r>
              <a:rPr lang="nl-NL" sz="667">
                <a:latin typeface="+mn-lt"/>
                <a:cs typeface="Arial" panose="020B0604020202020204" pitchFamily="34" charset="0"/>
              </a:rPr>
              <a:t>Selecteer de </a:t>
            </a:r>
            <a:r>
              <a:rPr lang="nl-NL" sz="667" err="1">
                <a:latin typeface="+mn-lt"/>
                <a:cs typeface="Arial" panose="020B0604020202020204" pitchFamily="34" charset="0"/>
              </a:rPr>
              <a:t>placeholder</a:t>
            </a:r>
            <a:r>
              <a:rPr lang="nl-NL" sz="667">
                <a:latin typeface="+mn-lt"/>
                <a:cs typeface="Arial" panose="020B0604020202020204" pitchFamily="34" charset="0"/>
              </a:rPr>
              <a:t> en plak.de afbeelding</a:t>
            </a:r>
          </a:p>
        </p:txBody>
      </p:sp>
      <p:sp>
        <p:nvSpPr>
          <p:cNvPr id="39" name="TextBox 46">
            <a:extLst>
              <a:ext uri="{FF2B5EF4-FFF2-40B4-BE49-F238E27FC236}">
                <a16:creationId xmlns:a16="http://schemas.microsoft.com/office/drawing/2014/main" id="{F0FA5799-9C4C-446C-9207-94C4B5D748A3}"/>
              </a:ext>
            </a:extLst>
          </p:cNvPr>
          <p:cNvSpPr txBox="1"/>
          <p:nvPr userDrawn="1"/>
        </p:nvSpPr>
        <p:spPr>
          <a:xfrm>
            <a:off x="636566" y="2144266"/>
            <a:ext cx="1820913" cy="708271"/>
          </a:xfrm>
          <a:prstGeom prst="rect">
            <a:avLst/>
          </a:prstGeom>
          <a:noFill/>
        </p:spPr>
        <p:txBody>
          <a:bodyPr wrap="square" rtlCol="0">
            <a:spAutoFit/>
          </a:bodyPr>
          <a:lstStyle/>
          <a:p>
            <a:r>
              <a:rPr lang="nl-NL" sz="667">
                <a:latin typeface="+mn-lt"/>
                <a:cs typeface="Arial" panose="020B0604020202020204" pitchFamily="34" charset="0"/>
              </a:rPr>
              <a:t>Wanneer je de afbeelding wilt schalen of verslepen, ga dan naar </a:t>
            </a:r>
          </a:p>
          <a:p>
            <a:r>
              <a:rPr lang="nl-NL" sz="667" b="1">
                <a:latin typeface="+mn-lt"/>
                <a:cs typeface="Arial" panose="020B0604020202020204" pitchFamily="34" charset="0"/>
              </a:rPr>
              <a:t>‘Hulpmiddelen voor afbeeldingen’ </a:t>
            </a:r>
          </a:p>
          <a:p>
            <a:r>
              <a:rPr lang="nl-NL" sz="667">
                <a:latin typeface="+mn-lt"/>
                <a:cs typeface="Arial" panose="020B0604020202020204" pitchFamily="34" charset="0"/>
              </a:rPr>
              <a:t>en klik op </a:t>
            </a:r>
            <a:r>
              <a:rPr lang="nl-NL" sz="667" b="1">
                <a:latin typeface="+mn-lt"/>
                <a:cs typeface="Arial" panose="020B0604020202020204" pitchFamily="34" charset="0"/>
              </a:rPr>
              <a:t>‘Bijsnijden’. </a:t>
            </a:r>
            <a:r>
              <a:rPr lang="nl-NL" sz="667">
                <a:latin typeface="+mn-lt"/>
                <a:cs typeface="Arial" panose="020B0604020202020204" pitchFamily="34" charset="0"/>
              </a:rPr>
              <a:t>Met de witte bolletjes schaal je de afbeelding, met de zwarte haakjes schaal je het afbeeldingskader. </a:t>
            </a:r>
            <a:endParaRPr lang="en-US" sz="667">
              <a:latin typeface="+mn-lt"/>
              <a:cs typeface="Arial" panose="020B0604020202020204" pitchFamily="34" charset="0"/>
            </a:endParaRPr>
          </a:p>
        </p:txBody>
      </p:sp>
      <p:pic>
        <p:nvPicPr>
          <p:cNvPr id="40" name="Picture 5">
            <a:extLst>
              <a:ext uri="{FF2B5EF4-FFF2-40B4-BE49-F238E27FC236}">
                <a16:creationId xmlns:a16="http://schemas.microsoft.com/office/drawing/2014/main" id="{040BA48D-125B-4304-B3D5-BC245FDDCE2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54828" y="2176143"/>
            <a:ext cx="180975"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extBox 46">
            <a:extLst>
              <a:ext uri="{FF2B5EF4-FFF2-40B4-BE49-F238E27FC236}">
                <a16:creationId xmlns:a16="http://schemas.microsoft.com/office/drawing/2014/main" id="{3F368D08-D40E-4F7F-9166-57146C54B4FE}"/>
              </a:ext>
            </a:extLst>
          </p:cNvPr>
          <p:cNvSpPr txBox="1"/>
          <p:nvPr userDrawn="1"/>
        </p:nvSpPr>
        <p:spPr>
          <a:xfrm>
            <a:off x="2492982" y="2439358"/>
            <a:ext cx="1857099" cy="605615"/>
          </a:xfrm>
          <a:prstGeom prst="rect">
            <a:avLst/>
          </a:prstGeom>
          <a:noFill/>
        </p:spPr>
        <p:txBody>
          <a:bodyPr wrap="square" rtlCol="0">
            <a:spAutoFit/>
          </a:bodyPr>
          <a:lstStyle/>
          <a:p>
            <a:r>
              <a:rPr lang="nl-NL" sz="667">
                <a:latin typeface="+mn-lt"/>
                <a:cs typeface="Arial" panose="020B0604020202020204" pitchFamily="34" charset="0"/>
              </a:rPr>
              <a:t>Howest stock Afbeeldingen kan je downloaden op</a:t>
            </a:r>
          </a:p>
          <a:p>
            <a:r>
              <a:rPr lang="nl-NL" sz="667">
                <a:latin typeface="+mn-lt"/>
                <a:cs typeface="Arial" panose="020B0604020202020204" pitchFamily="34" charset="0"/>
              </a:rPr>
              <a:t> </a:t>
            </a:r>
            <a:r>
              <a:rPr lang="nl-BE" sz="667">
                <a:latin typeface="+mn-lt"/>
                <a:hlinkClick r:id="rId4"/>
              </a:rPr>
              <a:t>https://www.flickr.com/photos/howestbe/albums</a:t>
            </a:r>
            <a:endParaRPr lang="nl-NL" sz="667">
              <a:latin typeface="+mn-lt"/>
              <a:cs typeface="Arial" panose="020B0604020202020204" pitchFamily="34" charset="0"/>
            </a:endParaRPr>
          </a:p>
        </p:txBody>
      </p:sp>
      <p:sp>
        <p:nvSpPr>
          <p:cNvPr id="44" name="TextBox 36">
            <a:extLst>
              <a:ext uri="{FF2B5EF4-FFF2-40B4-BE49-F238E27FC236}">
                <a16:creationId xmlns:a16="http://schemas.microsoft.com/office/drawing/2014/main" id="{F1BAA920-A476-47C6-8DBB-C2C99C48688A}"/>
              </a:ext>
            </a:extLst>
          </p:cNvPr>
          <p:cNvSpPr txBox="1"/>
          <p:nvPr userDrawn="1"/>
        </p:nvSpPr>
        <p:spPr>
          <a:xfrm>
            <a:off x="2496479"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Afbeelding optimaliseren</a:t>
            </a:r>
            <a:endParaRPr lang="en-US" sz="933" b="1">
              <a:solidFill>
                <a:schemeClr val="tx2"/>
              </a:solidFill>
              <a:latin typeface="+mn-lt"/>
              <a:cs typeface="Arial" panose="020B0604020202020204" pitchFamily="34" charset="0"/>
            </a:endParaRPr>
          </a:p>
        </p:txBody>
      </p:sp>
      <p:cxnSp>
        <p:nvCxnSpPr>
          <p:cNvPr id="45" name="Straight Connector 37">
            <a:extLst>
              <a:ext uri="{FF2B5EF4-FFF2-40B4-BE49-F238E27FC236}">
                <a16:creationId xmlns:a16="http://schemas.microsoft.com/office/drawing/2014/main" id="{7C043D1C-A8E6-4EC8-BA0D-36E15F1CEC1E}"/>
              </a:ext>
            </a:extLst>
          </p:cNvPr>
          <p:cNvCxnSpPr>
            <a:cxnSpLocks/>
          </p:cNvCxnSpPr>
          <p:nvPr userDrawn="1"/>
        </p:nvCxnSpPr>
        <p:spPr>
          <a:xfrm>
            <a:off x="2562137" y="1476186"/>
            <a:ext cx="1767071"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46" name="TextBox 38">
            <a:extLst>
              <a:ext uri="{FF2B5EF4-FFF2-40B4-BE49-F238E27FC236}">
                <a16:creationId xmlns:a16="http://schemas.microsoft.com/office/drawing/2014/main" id="{79C207DC-6067-44B0-A786-DD106419929F}"/>
              </a:ext>
            </a:extLst>
          </p:cNvPr>
          <p:cNvSpPr txBox="1"/>
          <p:nvPr userDrawn="1"/>
        </p:nvSpPr>
        <p:spPr>
          <a:xfrm>
            <a:off x="2495490" y="1516716"/>
            <a:ext cx="1825251" cy="913583"/>
          </a:xfrm>
          <a:prstGeom prst="rect">
            <a:avLst/>
          </a:prstGeom>
          <a:noFill/>
        </p:spPr>
        <p:txBody>
          <a:bodyPr wrap="square" rtlCol="0">
            <a:spAutoFit/>
          </a:bodyPr>
          <a:lstStyle/>
          <a:p>
            <a:r>
              <a:rPr lang="nl-NL" sz="667">
                <a:latin typeface="+mn-lt"/>
                <a:cs typeface="Arial" panose="020B0604020202020204" pitchFamily="34" charset="0"/>
              </a:rPr>
              <a:t>Afbeeldingen maken je PPT vaak heel groot, indien nodig kan je ze comprimeren door ze te selecteren naar </a:t>
            </a:r>
            <a:r>
              <a:rPr lang="nl-NL" sz="667" b="1">
                <a:latin typeface="+mn-lt"/>
                <a:cs typeface="Arial" panose="020B0604020202020204" pitchFamily="34" charset="0"/>
              </a:rPr>
              <a:t>opmaak</a:t>
            </a:r>
            <a:r>
              <a:rPr lang="nl-NL" sz="667">
                <a:latin typeface="+mn-lt"/>
                <a:cs typeface="Arial" panose="020B0604020202020204" pitchFamily="34" charset="0"/>
              </a:rPr>
              <a:t> te gaan</a:t>
            </a:r>
          </a:p>
          <a:p>
            <a:endParaRPr lang="nl-NL" sz="667">
              <a:latin typeface="+mn-lt"/>
              <a:cs typeface="Arial" panose="020B0604020202020204" pitchFamily="34" charset="0"/>
            </a:endParaRPr>
          </a:p>
          <a:p>
            <a:r>
              <a:rPr lang="nl-NL" sz="667">
                <a:latin typeface="+mn-lt"/>
                <a:cs typeface="Arial" panose="020B0604020202020204" pitchFamily="34" charset="0"/>
              </a:rPr>
              <a:t>Daar kan je volgende optie vinden:</a:t>
            </a: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Pas dit toe op enkel afbeelding of op allemaal.</a:t>
            </a:r>
          </a:p>
        </p:txBody>
      </p:sp>
      <p:pic>
        <p:nvPicPr>
          <p:cNvPr id="47" name="Afbeelding 46">
            <a:extLst>
              <a:ext uri="{FF2B5EF4-FFF2-40B4-BE49-F238E27FC236}">
                <a16:creationId xmlns:a16="http://schemas.microsoft.com/office/drawing/2014/main" id="{9624625B-2F92-4B10-AD60-3A18C86D1B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37706" y="2078542"/>
            <a:ext cx="1123950" cy="146050"/>
          </a:xfrm>
          <a:prstGeom prst="rect">
            <a:avLst/>
          </a:prstGeom>
        </p:spPr>
      </p:pic>
      <p:sp>
        <p:nvSpPr>
          <p:cNvPr id="48" name="TextBox 36">
            <a:extLst>
              <a:ext uri="{FF2B5EF4-FFF2-40B4-BE49-F238E27FC236}">
                <a16:creationId xmlns:a16="http://schemas.microsoft.com/office/drawing/2014/main" id="{A7BF0C0F-7298-4E03-99DD-ACBA17F57C1E}"/>
              </a:ext>
            </a:extLst>
          </p:cNvPr>
          <p:cNvSpPr txBox="1"/>
          <p:nvPr userDrawn="1"/>
        </p:nvSpPr>
        <p:spPr>
          <a:xfrm>
            <a:off x="6198334"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Gebruik iconen /logo`s</a:t>
            </a:r>
            <a:endParaRPr lang="en-US" sz="933" b="1">
              <a:solidFill>
                <a:schemeClr val="tx2"/>
              </a:solidFill>
              <a:latin typeface="+mn-lt"/>
              <a:cs typeface="Arial" panose="020B0604020202020204" pitchFamily="34" charset="0"/>
            </a:endParaRPr>
          </a:p>
        </p:txBody>
      </p:sp>
      <p:sp>
        <p:nvSpPr>
          <p:cNvPr id="50" name="TextBox 38">
            <a:extLst>
              <a:ext uri="{FF2B5EF4-FFF2-40B4-BE49-F238E27FC236}">
                <a16:creationId xmlns:a16="http://schemas.microsoft.com/office/drawing/2014/main" id="{20835A17-C1AD-4185-BDEC-29A8E07ACCF9}"/>
              </a:ext>
            </a:extLst>
          </p:cNvPr>
          <p:cNvSpPr txBox="1"/>
          <p:nvPr userDrawn="1"/>
        </p:nvSpPr>
        <p:spPr>
          <a:xfrm>
            <a:off x="6195704" y="1506901"/>
            <a:ext cx="1859022" cy="1118896"/>
          </a:xfrm>
          <a:prstGeom prst="rect">
            <a:avLst/>
          </a:prstGeom>
          <a:noFill/>
        </p:spPr>
        <p:txBody>
          <a:bodyPr wrap="square" rtlCol="0">
            <a:spAutoFit/>
          </a:bodyPr>
          <a:lstStyle/>
          <a:p>
            <a:r>
              <a:rPr lang="nl-NL" sz="667">
                <a:latin typeface="+mn-lt"/>
                <a:cs typeface="Arial" panose="020B0604020202020204" pitchFamily="34" charset="0"/>
              </a:rPr>
              <a:t>Copier de iconen/logo`s vanuit de extra slides deze kunnen zonder kwaliteitsverlies vergroot en verkleind worden, maar zorg steeds dat dit uniform is (breedte en hoogte verhoudingen moeten gelijk blijven).</a:t>
            </a:r>
          </a:p>
          <a:p>
            <a:endParaRPr lang="nl-NL" sz="667">
              <a:latin typeface="+mn-lt"/>
              <a:cs typeface="Arial" panose="020B0604020202020204" pitchFamily="34" charset="0"/>
            </a:endParaRPr>
          </a:p>
          <a:p>
            <a:r>
              <a:rPr lang="nl-NL" sz="667">
                <a:latin typeface="+mn-lt"/>
                <a:cs typeface="Arial" panose="020B0604020202020204" pitchFamily="34" charset="0"/>
              </a:rPr>
              <a:t> </a:t>
            </a:r>
            <a:r>
              <a:rPr lang="nl-NL" sz="667" b="1">
                <a:latin typeface="+mn-lt"/>
                <a:cs typeface="Arial" panose="020B0604020202020204" pitchFamily="34" charset="0"/>
              </a:rPr>
              <a:t>Sleep hiervoor aan de witte bolletjes op de hoeken maar hou SHIFT ingedrukt</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sp>
        <p:nvSpPr>
          <p:cNvPr id="51" name="TextBox 36">
            <a:extLst>
              <a:ext uri="{FF2B5EF4-FFF2-40B4-BE49-F238E27FC236}">
                <a16:creationId xmlns:a16="http://schemas.microsoft.com/office/drawing/2014/main" id="{A49F9C38-87B6-450F-AEDC-3FCD28F601C2}"/>
              </a:ext>
            </a:extLst>
          </p:cNvPr>
          <p:cNvSpPr txBox="1"/>
          <p:nvPr userDrawn="1"/>
        </p:nvSpPr>
        <p:spPr>
          <a:xfrm>
            <a:off x="4346001" y="3797408"/>
            <a:ext cx="1584176" cy="379463"/>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Aanpassen datum en voettekst</a:t>
            </a:r>
            <a:endParaRPr lang="en-US" sz="933" b="1">
              <a:solidFill>
                <a:schemeClr val="tx2"/>
              </a:solidFill>
              <a:latin typeface="+mn-lt"/>
              <a:cs typeface="Arial" panose="020B0604020202020204" pitchFamily="34" charset="0"/>
            </a:endParaRPr>
          </a:p>
        </p:txBody>
      </p:sp>
      <p:sp>
        <p:nvSpPr>
          <p:cNvPr id="53" name="TextBox 38">
            <a:extLst>
              <a:ext uri="{FF2B5EF4-FFF2-40B4-BE49-F238E27FC236}">
                <a16:creationId xmlns:a16="http://schemas.microsoft.com/office/drawing/2014/main" id="{B01ED82F-70A2-429E-B6BF-0F3557673A03}"/>
              </a:ext>
            </a:extLst>
          </p:cNvPr>
          <p:cNvSpPr txBox="1"/>
          <p:nvPr userDrawn="1"/>
        </p:nvSpPr>
        <p:spPr>
          <a:xfrm>
            <a:off x="4340573" y="4291103"/>
            <a:ext cx="1839800" cy="1324209"/>
          </a:xfrm>
          <a:prstGeom prst="rect">
            <a:avLst/>
          </a:prstGeom>
          <a:noFill/>
        </p:spPr>
        <p:txBody>
          <a:bodyPr wrap="square" rtlCol="0">
            <a:spAutoFit/>
          </a:bodyPr>
          <a:lstStyle/>
          <a:p>
            <a:r>
              <a:rPr lang="nl-NL" sz="667">
                <a:latin typeface="+mn-lt"/>
                <a:cs typeface="Arial" panose="020B0604020202020204" pitchFamily="34" charset="0"/>
              </a:rPr>
              <a:t>Pas de voettekst niet rechtstreeks aan maar ga via invoegen en klik op:</a:t>
            </a: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endParaRPr lang="nl-NL" sz="667" b="1">
              <a:latin typeface="+mn-lt"/>
              <a:cs typeface="Arial" panose="020B0604020202020204" pitchFamily="34" charset="0"/>
            </a:endParaRPr>
          </a:p>
          <a:p>
            <a:r>
              <a:rPr lang="nl-NL" sz="667" b="0">
                <a:latin typeface="+mn-lt"/>
                <a:cs typeface="Arial" panose="020B0604020202020204" pitchFamily="34" charset="0"/>
              </a:rPr>
              <a:t>Daar kan je deze aanpassen en toepassen op de slide of op alle slides.</a:t>
            </a:r>
          </a:p>
          <a:p>
            <a:endParaRPr lang="nl-NL" sz="667">
              <a:latin typeface="+mn-lt"/>
              <a:cs typeface="Arial" panose="020B0604020202020204" pitchFamily="34" charset="0"/>
            </a:endParaRPr>
          </a:p>
          <a:p>
            <a:endParaRPr lang="nl-NL" sz="667">
              <a:latin typeface="+mn-lt"/>
              <a:cs typeface="Arial" panose="020B0604020202020204" pitchFamily="34" charset="0"/>
            </a:endParaRPr>
          </a:p>
        </p:txBody>
      </p:sp>
      <p:pic>
        <p:nvPicPr>
          <p:cNvPr id="54" name="Afbeelding 53">
            <a:extLst>
              <a:ext uri="{FF2B5EF4-FFF2-40B4-BE49-F238E27FC236}">
                <a16:creationId xmlns:a16="http://schemas.microsoft.com/office/drawing/2014/main" id="{B1027754-1E8B-4EB4-A7C1-3942817B50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129062" y="4624299"/>
            <a:ext cx="351611" cy="383099"/>
          </a:xfrm>
          <a:prstGeom prst="rect">
            <a:avLst/>
          </a:prstGeom>
        </p:spPr>
      </p:pic>
      <p:sp>
        <p:nvSpPr>
          <p:cNvPr id="55" name="TextBox 46">
            <a:extLst>
              <a:ext uri="{FF2B5EF4-FFF2-40B4-BE49-F238E27FC236}">
                <a16:creationId xmlns:a16="http://schemas.microsoft.com/office/drawing/2014/main" id="{1811EA10-E46A-4FD9-BEB9-88794940FB36}"/>
              </a:ext>
            </a:extLst>
          </p:cNvPr>
          <p:cNvSpPr txBox="1"/>
          <p:nvPr userDrawn="1"/>
        </p:nvSpPr>
        <p:spPr>
          <a:xfrm>
            <a:off x="9907276" y="4760340"/>
            <a:ext cx="1834868" cy="605615"/>
          </a:xfrm>
          <a:prstGeom prst="rect">
            <a:avLst/>
          </a:prstGeom>
          <a:noFill/>
        </p:spPr>
        <p:txBody>
          <a:bodyPr wrap="square" rtlCol="0">
            <a:spAutoFit/>
          </a:bodyPr>
          <a:lstStyle/>
          <a:p>
            <a:r>
              <a:rPr lang="nl-NL" sz="667">
                <a:latin typeface="+mn-lt"/>
                <a:cs typeface="Arial" panose="020B0604020202020204" pitchFamily="34" charset="0"/>
              </a:rPr>
              <a:t>Indien je per ongeluk elementen verschoven hebt in de </a:t>
            </a:r>
            <a:r>
              <a:rPr lang="nl-NL" sz="667" err="1">
                <a:latin typeface="+mn-lt"/>
                <a:cs typeface="Arial" panose="020B0604020202020204" pitchFamily="34" charset="0"/>
              </a:rPr>
              <a:t>layout</a:t>
            </a:r>
            <a:r>
              <a:rPr lang="nl-NL" sz="667">
                <a:latin typeface="+mn-lt"/>
                <a:cs typeface="Arial" panose="020B0604020202020204" pitchFamily="34" charset="0"/>
              </a:rPr>
              <a:t>, pas opnieuw de juiste template toe:</a:t>
            </a:r>
          </a:p>
          <a:p>
            <a:endParaRPr lang="nl-NL" sz="667" b="1">
              <a:latin typeface="+mn-lt"/>
              <a:cs typeface="Arial" panose="020B0604020202020204" pitchFamily="34" charset="0"/>
            </a:endParaRPr>
          </a:p>
          <a:p>
            <a:r>
              <a:rPr lang="nl-NL" sz="667" b="1">
                <a:latin typeface="+mn-lt"/>
                <a:cs typeface="Arial" panose="020B0604020202020204" pitchFamily="34" charset="0"/>
              </a:rPr>
              <a:t> (rechtsklikken op de slide &gt; indeling)</a:t>
            </a:r>
          </a:p>
        </p:txBody>
      </p:sp>
      <p:sp>
        <p:nvSpPr>
          <p:cNvPr id="56" name="TextBox 36">
            <a:extLst>
              <a:ext uri="{FF2B5EF4-FFF2-40B4-BE49-F238E27FC236}">
                <a16:creationId xmlns:a16="http://schemas.microsoft.com/office/drawing/2014/main" id="{C65E0A94-0AE2-4BF0-94F3-981F51FDAD58}"/>
              </a:ext>
            </a:extLst>
          </p:cNvPr>
          <p:cNvSpPr txBox="1"/>
          <p:nvPr userDrawn="1"/>
        </p:nvSpPr>
        <p:spPr>
          <a:xfrm>
            <a:off x="9904293" y="4271906"/>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Reset </a:t>
            </a:r>
            <a:r>
              <a:rPr lang="nl-NL" sz="933" b="1" err="1">
                <a:solidFill>
                  <a:schemeClr val="tx2"/>
                </a:solidFill>
                <a:latin typeface="+mn-lt"/>
                <a:cs typeface="Arial" panose="020B0604020202020204" pitchFamily="34" charset="0"/>
              </a:rPr>
              <a:t>layout</a:t>
            </a:r>
            <a:endParaRPr lang="en-US" sz="933" b="1">
              <a:solidFill>
                <a:schemeClr val="tx2"/>
              </a:solidFill>
              <a:latin typeface="+mn-lt"/>
              <a:cs typeface="Arial" panose="020B0604020202020204" pitchFamily="34" charset="0"/>
            </a:endParaRPr>
          </a:p>
        </p:txBody>
      </p:sp>
      <p:cxnSp>
        <p:nvCxnSpPr>
          <p:cNvPr id="57" name="Straight Connector 37">
            <a:extLst>
              <a:ext uri="{FF2B5EF4-FFF2-40B4-BE49-F238E27FC236}">
                <a16:creationId xmlns:a16="http://schemas.microsoft.com/office/drawing/2014/main" id="{31B0A778-7F67-4F32-A787-07E1420116D2}"/>
              </a:ext>
            </a:extLst>
          </p:cNvPr>
          <p:cNvCxnSpPr>
            <a:cxnSpLocks/>
          </p:cNvCxnSpPr>
          <p:nvPr userDrawn="1"/>
        </p:nvCxnSpPr>
        <p:spPr>
          <a:xfrm>
            <a:off x="9961056" y="4720137"/>
            <a:ext cx="1772145"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3" name="Tekstvak 2">
            <a:extLst>
              <a:ext uri="{FF2B5EF4-FFF2-40B4-BE49-F238E27FC236}">
                <a16:creationId xmlns:a16="http://schemas.microsoft.com/office/drawing/2014/main" id="{A83EF73B-00D5-4305-8A60-F766C7797476}"/>
              </a:ext>
            </a:extLst>
          </p:cNvPr>
          <p:cNvSpPr txBox="1"/>
          <p:nvPr userDrawn="1"/>
        </p:nvSpPr>
        <p:spPr>
          <a:xfrm>
            <a:off x="665795" y="550549"/>
            <a:ext cx="7584699" cy="451342"/>
          </a:xfrm>
          <a:prstGeom prst="rect">
            <a:avLst/>
          </a:prstGeom>
          <a:noFill/>
        </p:spPr>
        <p:txBody>
          <a:bodyPr wrap="square" lIns="0" tIns="0" rIns="0" bIns="0" rtlCol="0">
            <a:spAutoFit/>
          </a:bodyPr>
          <a:lstStyle/>
          <a:p>
            <a:r>
              <a:rPr lang="nl-NL" sz="2933">
                <a:latin typeface="Arial Rounded MT Bold" panose="020F0704030504030204" pitchFamily="34" charset="0"/>
              </a:rPr>
              <a:t>Gebruik Howest template </a:t>
            </a:r>
            <a:r>
              <a:rPr lang="nl-NL" sz="733">
                <a:latin typeface="Arial Rounded MT Bold" panose="020F0704030504030204" pitchFamily="34" charset="0"/>
              </a:rPr>
              <a:t>versie 1.0</a:t>
            </a:r>
            <a:endParaRPr lang="nl-BE" sz="733">
              <a:latin typeface="Arial Rounded MT Bold" panose="020F0704030504030204" pitchFamily="34" charset="0"/>
            </a:endParaRPr>
          </a:p>
        </p:txBody>
      </p:sp>
      <p:sp>
        <p:nvSpPr>
          <p:cNvPr id="58" name="TextBox 5">
            <a:extLst>
              <a:ext uri="{FF2B5EF4-FFF2-40B4-BE49-F238E27FC236}">
                <a16:creationId xmlns:a16="http://schemas.microsoft.com/office/drawing/2014/main" id="{0EE007A9-4C6B-4E19-8BD5-A5B91873D589}"/>
              </a:ext>
            </a:extLst>
          </p:cNvPr>
          <p:cNvSpPr txBox="1"/>
          <p:nvPr userDrawn="1"/>
        </p:nvSpPr>
        <p:spPr>
          <a:xfrm>
            <a:off x="4351345"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Tekst niveaus</a:t>
            </a:r>
            <a:endParaRPr lang="en-US" sz="933" b="1">
              <a:solidFill>
                <a:schemeClr val="tx2"/>
              </a:solidFill>
              <a:latin typeface="+mn-lt"/>
              <a:cs typeface="Arial" panose="020B0604020202020204" pitchFamily="34" charset="0"/>
            </a:endParaRPr>
          </a:p>
        </p:txBody>
      </p:sp>
      <p:sp>
        <p:nvSpPr>
          <p:cNvPr id="62" name="TextBox 10">
            <a:extLst>
              <a:ext uri="{FF2B5EF4-FFF2-40B4-BE49-F238E27FC236}">
                <a16:creationId xmlns:a16="http://schemas.microsoft.com/office/drawing/2014/main" id="{31597EE0-D92E-4F12-9898-CE26C4965B73}"/>
              </a:ext>
            </a:extLst>
          </p:cNvPr>
          <p:cNvSpPr txBox="1"/>
          <p:nvPr userDrawn="1"/>
        </p:nvSpPr>
        <p:spPr>
          <a:xfrm>
            <a:off x="4350311" y="1500550"/>
            <a:ext cx="1844051" cy="297646"/>
          </a:xfrm>
          <a:prstGeom prst="rect">
            <a:avLst/>
          </a:prstGeom>
          <a:noFill/>
        </p:spPr>
        <p:txBody>
          <a:bodyPr wrap="square" rtlCol="0">
            <a:spAutoFit/>
          </a:bodyPr>
          <a:lstStyle/>
          <a:p>
            <a:r>
              <a:rPr lang="nl-BE" sz="667"/>
              <a:t>Titelfont is </a:t>
            </a:r>
            <a:r>
              <a:rPr lang="nl-BE" sz="667" err="1"/>
              <a:t>Arial</a:t>
            </a:r>
            <a:r>
              <a:rPr lang="nl-BE" sz="667"/>
              <a:t> </a:t>
            </a:r>
            <a:r>
              <a:rPr lang="nl-BE" sz="667" err="1"/>
              <a:t>Rounded</a:t>
            </a:r>
            <a:r>
              <a:rPr lang="nl-BE" sz="667"/>
              <a:t> MT </a:t>
            </a:r>
            <a:r>
              <a:rPr lang="nl-BE" sz="667" err="1"/>
              <a:t>Bold</a:t>
            </a:r>
            <a:endParaRPr lang="nl-BE" sz="667"/>
          </a:p>
          <a:p>
            <a:r>
              <a:rPr lang="en-US" sz="667" err="1"/>
              <a:t>Daarnaast</a:t>
            </a:r>
            <a:r>
              <a:rPr lang="en-US" sz="667"/>
              <a:t> </a:t>
            </a:r>
            <a:r>
              <a:rPr lang="en-US" sz="667" err="1"/>
              <a:t>voor</a:t>
            </a:r>
            <a:r>
              <a:rPr lang="en-US" sz="667"/>
              <a:t> </a:t>
            </a:r>
            <a:r>
              <a:rPr lang="en-US" sz="667" err="1"/>
              <a:t>tekst</a:t>
            </a:r>
            <a:r>
              <a:rPr lang="en-US" sz="667"/>
              <a:t> Calibri </a:t>
            </a:r>
            <a:r>
              <a:rPr lang="en-US" sz="667" err="1"/>
              <a:t>gebruiken</a:t>
            </a:r>
            <a:endParaRPr lang="en-US" sz="667"/>
          </a:p>
        </p:txBody>
      </p:sp>
      <p:sp>
        <p:nvSpPr>
          <p:cNvPr id="66" name="TextBox 15">
            <a:extLst>
              <a:ext uri="{FF2B5EF4-FFF2-40B4-BE49-F238E27FC236}">
                <a16:creationId xmlns:a16="http://schemas.microsoft.com/office/drawing/2014/main" id="{B726A7B0-FC55-4FD2-B93B-47F52DFE16C4}"/>
              </a:ext>
            </a:extLst>
          </p:cNvPr>
          <p:cNvSpPr txBox="1"/>
          <p:nvPr userDrawn="1"/>
        </p:nvSpPr>
        <p:spPr>
          <a:xfrm>
            <a:off x="4341820" y="1968117"/>
            <a:ext cx="917969" cy="194990"/>
          </a:xfrm>
          <a:prstGeom prst="rect">
            <a:avLst/>
          </a:prstGeom>
          <a:noFill/>
        </p:spPr>
        <p:txBody>
          <a:bodyPr wrap="square" rtlCol="0">
            <a:spAutoFit/>
          </a:bodyPr>
          <a:lstStyle/>
          <a:p>
            <a:r>
              <a:rPr lang="nl-NL" sz="667" b="1">
                <a:solidFill>
                  <a:schemeClr val="tx2"/>
                </a:solidFill>
                <a:latin typeface="Arial" panose="020B0604020202020204" pitchFamily="34" charset="0"/>
                <a:cs typeface="Arial" panose="020B0604020202020204" pitchFamily="34" charset="0"/>
              </a:rPr>
              <a:t>Tekstgroottes</a:t>
            </a:r>
            <a:endParaRPr lang="en-US" sz="667" b="1">
              <a:solidFill>
                <a:schemeClr val="tx2"/>
              </a:solidFill>
              <a:latin typeface="Arial" panose="020B0604020202020204" pitchFamily="34" charset="0"/>
              <a:cs typeface="Arial" panose="020B0604020202020204" pitchFamily="34" charset="0"/>
            </a:endParaRPr>
          </a:p>
        </p:txBody>
      </p:sp>
      <p:sp>
        <p:nvSpPr>
          <p:cNvPr id="67" name="TextBox 16">
            <a:extLst>
              <a:ext uri="{FF2B5EF4-FFF2-40B4-BE49-F238E27FC236}">
                <a16:creationId xmlns:a16="http://schemas.microsoft.com/office/drawing/2014/main" id="{B45A2199-B972-4A30-9A14-4D403AB25F33}"/>
              </a:ext>
            </a:extLst>
          </p:cNvPr>
          <p:cNvSpPr txBox="1"/>
          <p:nvPr userDrawn="1"/>
        </p:nvSpPr>
        <p:spPr>
          <a:xfrm>
            <a:off x="4579340" y="2501377"/>
            <a:ext cx="1236137" cy="194990"/>
          </a:xfrm>
          <a:prstGeom prst="rect">
            <a:avLst/>
          </a:prstGeom>
          <a:noFill/>
        </p:spPr>
        <p:txBody>
          <a:bodyPr wrap="square" rtlCol="0">
            <a:spAutoFit/>
          </a:bodyPr>
          <a:lstStyle/>
          <a:p>
            <a:r>
              <a:rPr lang="nl-NL" sz="667">
                <a:latin typeface="+mj-lt"/>
                <a:cs typeface="Arial" panose="020B0604020202020204" pitchFamily="34" charset="0"/>
              </a:rPr>
              <a:t>Platte tekst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8" name="TextBox 17">
            <a:extLst>
              <a:ext uri="{FF2B5EF4-FFF2-40B4-BE49-F238E27FC236}">
                <a16:creationId xmlns:a16="http://schemas.microsoft.com/office/drawing/2014/main" id="{3DCF2DEA-CE41-45EC-9BEC-E689AE264D8C}"/>
              </a:ext>
            </a:extLst>
          </p:cNvPr>
          <p:cNvSpPr txBox="1"/>
          <p:nvPr userDrawn="1"/>
        </p:nvSpPr>
        <p:spPr>
          <a:xfrm>
            <a:off x="4577558" y="2681270"/>
            <a:ext cx="1236137" cy="194990"/>
          </a:xfrm>
          <a:prstGeom prst="rect">
            <a:avLst/>
          </a:prstGeom>
          <a:noFill/>
        </p:spPr>
        <p:txBody>
          <a:bodyPr wrap="square" rtlCol="0">
            <a:spAutoFit/>
          </a:bodyPr>
          <a:lstStyle/>
          <a:p>
            <a:pPr marL="114306" indent="-114306">
              <a:buFont typeface="Arial" panose="020B0604020202020204" pitchFamily="34" charset="0"/>
              <a:buChar char="•"/>
            </a:pPr>
            <a:r>
              <a:rPr lang="nl-NL" sz="667" err="1">
                <a:latin typeface="+mj-lt"/>
                <a:cs typeface="Arial" panose="020B0604020202020204" pitchFamily="34" charset="0"/>
              </a:rPr>
              <a:t>Bullet</a:t>
            </a:r>
            <a:r>
              <a:rPr lang="nl-NL" sz="667">
                <a:latin typeface="+mj-lt"/>
                <a:cs typeface="Arial" panose="020B0604020202020204" pitchFamily="34" charset="0"/>
              </a:rPr>
              <a:t> (36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69" name="TextBox 18">
            <a:extLst>
              <a:ext uri="{FF2B5EF4-FFF2-40B4-BE49-F238E27FC236}">
                <a16:creationId xmlns:a16="http://schemas.microsoft.com/office/drawing/2014/main" id="{24DD9C80-0A47-4BD6-9C48-115A5ED8F097}"/>
              </a:ext>
            </a:extLst>
          </p:cNvPr>
          <p:cNvSpPr txBox="1"/>
          <p:nvPr userDrawn="1"/>
        </p:nvSpPr>
        <p:spPr>
          <a:xfrm>
            <a:off x="4635006" y="2881166"/>
            <a:ext cx="1129079" cy="194990"/>
          </a:xfrm>
          <a:prstGeom prst="rect">
            <a:avLst/>
          </a:prstGeom>
          <a:noFill/>
        </p:spPr>
        <p:txBody>
          <a:bodyPr wrap="square" rtlCol="0">
            <a:spAutoFit/>
          </a:bodyPr>
          <a:lstStyle/>
          <a:p>
            <a:pPr marL="240254" lvl="1" indent="-120656">
              <a:buFont typeface="Arial" panose="020B0604020202020204" pitchFamily="34" charset="0"/>
              <a:buChar char="•"/>
            </a:pPr>
            <a:r>
              <a:rPr lang="nl-NL" sz="667">
                <a:latin typeface="+mj-lt"/>
                <a:cs typeface="Arial" panose="020B0604020202020204" pitchFamily="34" charset="0"/>
              </a:rPr>
              <a:t>Sub </a:t>
            </a:r>
            <a:r>
              <a:rPr lang="nl-NL" sz="667" err="1">
                <a:latin typeface="+mj-lt"/>
                <a:cs typeface="Arial" panose="020B0604020202020204" pitchFamily="34" charset="0"/>
              </a:rPr>
              <a:t>Bullet</a:t>
            </a:r>
            <a:r>
              <a:rPr lang="nl-NL" sz="667">
                <a:latin typeface="+mj-lt"/>
                <a:cs typeface="Arial" panose="020B0604020202020204" pitchFamily="34" charset="0"/>
              </a:rPr>
              <a:t> (30 </a:t>
            </a:r>
            <a:r>
              <a:rPr lang="nl-NL" sz="667" err="1">
                <a:latin typeface="+mj-lt"/>
                <a:cs typeface="Arial" panose="020B0604020202020204" pitchFamily="34" charset="0"/>
              </a:rPr>
              <a:t>pt</a:t>
            </a:r>
            <a:r>
              <a:rPr lang="nl-NL" sz="667">
                <a:latin typeface="+mj-lt"/>
                <a:cs typeface="Arial" panose="020B0604020202020204" pitchFamily="34" charset="0"/>
              </a:rPr>
              <a:t>.)</a:t>
            </a:r>
            <a:endParaRPr lang="en-US" sz="667">
              <a:latin typeface="+mj-lt"/>
              <a:cs typeface="Arial" panose="020B0604020202020204" pitchFamily="34" charset="0"/>
            </a:endParaRPr>
          </a:p>
        </p:txBody>
      </p:sp>
      <p:sp>
        <p:nvSpPr>
          <p:cNvPr id="70" name="TextBox 19">
            <a:extLst>
              <a:ext uri="{FF2B5EF4-FFF2-40B4-BE49-F238E27FC236}">
                <a16:creationId xmlns:a16="http://schemas.microsoft.com/office/drawing/2014/main" id="{CAEC4801-5397-41B9-9E72-5DDEA520036D}"/>
              </a:ext>
            </a:extLst>
          </p:cNvPr>
          <p:cNvSpPr txBox="1"/>
          <p:nvPr userDrawn="1"/>
        </p:nvSpPr>
        <p:spPr>
          <a:xfrm>
            <a:off x="4635006" y="3085450"/>
            <a:ext cx="1129079" cy="194990"/>
          </a:xfrm>
          <a:prstGeom prst="rect">
            <a:avLst/>
          </a:prstGeom>
          <a:noFill/>
        </p:spPr>
        <p:txBody>
          <a:bodyPr wrap="square" rtlCol="0">
            <a:spAutoFit/>
          </a:bodyPr>
          <a:lstStyle/>
          <a:p>
            <a:r>
              <a:rPr lang="nl-NL" sz="667" b="1">
                <a:solidFill>
                  <a:schemeClr val="tx2"/>
                </a:solidFill>
                <a:latin typeface="+mj-lt"/>
                <a:cs typeface="Arial" panose="020B0604020202020204" pitchFamily="34" charset="0"/>
              </a:rPr>
              <a:t>Kopje (24 </a:t>
            </a:r>
            <a:r>
              <a:rPr lang="nl-NL" sz="667" b="1" err="1">
                <a:solidFill>
                  <a:schemeClr val="tx2"/>
                </a:solidFill>
                <a:latin typeface="+mj-lt"/>
                <a:cs typeface="Arial" panose="020B0604020202020204" pitchFamily="34" charset="0"/>
              </a:rPr>
              <a:t>pt</a:t>
            </a:r>
            <a:r>
              <a:rPr lang="nl-NL" sz="667" b="1">
                <a:solidFill>
                  <a:schemeClr val="tx2"/>
                </a:solidFill>
                <a:latin typeface="+mj-lt"/>
                <a:cs typeface="Arial" panose="020B0604020202020204" pitchFamily="34" charset="0"/>
              </a:rPr>
              <a:t>)</a:t>
            </a:r>
            <a:endParaRPr lang="en-US" sz="667" b="1">
              <a:solidFill>
                <a:schemeClr val="tx2"/>
              </a:solidFill>
              <a:latin typeface="+mj-lt"/>
              <a:cs typeface="Arial" panose="020B0604020202020204" pitchFamily="34" charset="0"/>
            </a:endParaRPr>
          </a:p>
        </p:txBody>
      </p:sp>
      <p:sp>
        <p:nvSpPr>
          <p:cNvPr id="71" name="TextBox 20">
            <a:extLst>
              <a:ext uri="{FF2B5EF4-FFF2-40B4-BE49-F238E27FC236}">
                <a16:creationId xmlns:a16="http://schemas.microsoft.com/office/drawing/2014/main" id="{D9D1C5E5-2606-4C2B-AD14-1AC2583A5B60}"/>
              </a:ext>
            </a:extLst>
          </p:cNvPr>
          <p:cNvSpPr txBox="1"/>
          <p:nvPr userDrawn="1"/>
        </p:nvSpPr>
        <p:spPr>
          <a:xfrm>
            <a:off x="4628179" y="3289980"/>
            <a:ext cx="1129079" cy="194990"/>
          </a:xfrm>
          <a:prstGeom prst="rect">
            <a:avLst/>
          </a:prstGeom>
          <a:noFill/>
        </p:spPr>
        <p:txBody>
          <a:bodyPr wrap="square" rtlCol="0">
            <a:spAutoFit/>
          </a:bodyPr>
          <a:lstStyle/>
          <a:p>
            <a:r>
              <a:rPr lang="nl-NL" sz="667" i="1">
                <a:solidFill>
                  <a:schemeClr val="tx2"/>
                </a:solidFill>
                <a:latin typeface="+mj-lt"/>
                <a:cs typeface="Arial" panose="020B0604020202020204" pitchFamily="34" charset="0"/>
              </a:rPr>
              <a:t>Kopje (16 </a:t>
            </a:r>
            <a:r>
              <a:rPr lang="nl-NL" sz="667" i="1" err="1">
                <a:solidFill>
                  <a:schemeClr val="tx2"/>
                </a:solidFill>
                <a:latin typeface="+mj-lt"/>
                <a:cs typeface="Arial" panose="020B0604020202020204" pitchFamily="34" charset="0"/>
              </a:rPr>
              <a:t>pt</a:t>
            </a:r>
            <a:r>
              <a:rPr lang="nl-NL" sz="667" i="1">
                <a:solidFill>
                  <a:schemeClr val="tx2"/>
                </a:solidFill>
                <a:latin typeface="+mj-lt"/>
                <a:cs typeface="Arial" panose="020B0604020202020204" pitchFamily="34" charset="0"/>
              </a:rPr>
              <a:t>)</a:t>
            </a:r>
            <a:endParaRPr lang="en-US" sz="667" i="1">
              <a:solidFill>
                <a:schemeClr val="tx2"/>
              </a:solidFill>
              <a:latin typeface="+mj-lt"/>
              <a:cs typeface="Arial" panose="020B0604020202020204" pitchFamily="34" charset="0"/>
            </a:endParaRPr>
          </a:p>
        </p:txBody>
      </p:sp>
      <p:grpSp>
        <p:nvGrpSpPr>
          <p:cNvPr id="72" name="Group 21">
            <a:extLst>
              <a:ext uri="{FF2B5EF4-FFF2-40B4-BE49-F238E27FC236}">
                <a16:creationId xmlns:a16="http://schemas.microsoft.com/office/drawing/2014/main" id="{DCA6FBB8-0B5B-4B20-A40A-69E72333338B}"/>
              </a:ext>
            </a:extLst>
          </p:cNvPr>
          <p:cNvGrpSpPr/>
          <p:nvPr userDrawn="1"/>
        </p:nvGrpSpPr>
        <p:grpSpPr>
          <a:xfrm>
            <a:off x="4406980" y="2487045"/>
            <a:ext cx="192021" cy="215444"/>
            <a:chOff x="12492689" y="2721406"/>
            <a:chExt cx="288032" cy="323165"/>
          </a:xfrm>
          <a:solidFill>
            <a:srgbClr val="44C8F5"/>
          </a:solidFill>
        </p:grpSpPr>
        <p:sp>
          <p:nvSpPr>
            <p:cNvPr id="73" name="Rectangle 22">
              <a:extLst>
                <a:ext uri="{FF2B5EF4-FFF2-40B4-BE49-F238E27FC236}">
                  <a16:creationId xmlns:a16="http://schemas.microsoft.com/office/drawing/2014/main" id="{3303F621-D257-4446-9687-E7B2F2A348BB}"/>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4" name="TextBox 23">
              <a:extLst>
                <a:ext uri="{FF2B5EF4-FFF2-40B4-BE49-F238E27FC236}">
                  <a16:creationId xmlns:a16="http://schemas.microsoft.com/office/drawing/2014/main" id="{638D987B-415A-4A7F-B50E-3D051A5A2279}"/>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1</a:t>
              </a:r>
              <a:endParaRPr lang="en-US" sz="800" b="1">
                <a:solidFill>
                  <a:schemeClr val="tx1"/>
                </a:solidFill>
                <a:latin typeface="Arial" panose="020B0604020202020204" pitchFamily="34" charset="0"/>
                <a:cs typeface="Arial" panose="020B0604020202020204" pitchFamily="34" charset="0"/>
              </a:endParaRPr>
            </a:p>
          </p:txBody>
        </p:sp>
      </p:grpSp>
      <p:grpSp>
        <p:nvGrpSpPr>
          <p:cNvPr id="75" name="Group 24">
            <a:extLst>
              <a:ext uri="{FF2B5EF4-FFF2-40B4-BE49-F238E27FC236}">
                <a16:creationId xmlns:a16="http://schemas.microsoft.com/office/drawing/2014/main" id="{BCA00273-5CEB-457A-B685-1DA8F51D1E49}"/>
              </a:ext>
            </a:extLst>
          </p:cNvPr>
          <p:cNvGrpSpPr/>
          <p:nvPr userDrawn="1"/>
        </p:nvGrpSpPr>
        <p:grpSpPr>
          <a:xfrm>
            <a:off x="4406589" y="2682942"/>
            <a:ext cx="192021" cy="215444"/>
            <a:chOff x="12492689" y="2721406"/>
            <a:chExt cx="288032" cy="323165"/>
          </a:xfrm>
          <a:solidFill>
            <a:srgbClr val="44C8F5"/>
          </a:solidFill>
        </p:grpSpPr>
        <p:sp>
          <p:nvSpPr>
            <p:cNvPr id="76" name="Rectangle 25">
              <a:extLst>
                <a:ext uri="{FF2B5EF4-FFF2-40B4-BE49-F238E27FC236}">
                  <a16:creationId xmlns:a16="http://schemas.microsoft.com/office/drawing/2014/main" id="{9BE469DF-3E44-4806-BC3E-332EC0E9A62E}"/>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7" name="TextBox 26">
              <a:extLst>
                <a:ext uri="{FF2B5EF4-FFF2-40B4-BE49-F238E27FC236}">
                  <a16:creationId xmlns:a16="http://schemas.microsoft.com/office/drawing/2014/main" id="{FA9897B3-A75D-4D9B-8C4C-11A1188D6182}"/>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2</a:t>
              </a:r>
              <a:endParaRPr lang="en-US" sz="800" b="1">
                <a:solidFill>
                  <a:schemeClr val="tx1"/>
                </a:solidFill>
                <a:latin typeface="Arial" panose="020B0604020202020204" pitchFamily="34" charset="0"/>
                <a:cs typeface="Arial" panose="020B0604020202020204" pitchFamily="34" charset="0"/>
              </a:endParaRPr>
            </a:p>
          </p:txBody>
        </p:sp>
      </p:grpSp>
      <p:grpSp>
        <p:nvGrpSpPr>
          <p:cNvPr id="78" name="Group 27">
            <a:extLst>
              <a:ext uri="{FF2B5EF4-FFF2-40B4-BE49-F238E27FC236}">
                <a16:creationId xmlns:a16="http://schemas.microsoft.com/office/drawing/2014/main" id="{E6820C75-E2AB-4C6C-B67B-ED4C50FDF6F2}"/>
              </a:ext>
            </a:extLst>
          </p:cNvPr>
          <p:cNvGrpSpPr/>
          <p:nvPr userDrawn="1"/>
        </p:nvGrpSpPr>
        <p:grpSpPr>
          <a:xfrm>
            <a:off x="4406980" y="2881167"/>
            <a:ext cx="192021" cy="215444"/>
            <a:chOff x="12492689" y="2721406"/>
            <a:chExt cx="288032" cy="323165"/>
          </a:xfrm>
          <a:solidFill>
            <a:srgbClr val="44C8F5"/>
          </a:solidFill>
        </p:grpSpPr>
        <p:sp>
          <p:nvSpPr>
            <p:cNvPr id="79" name="Rectangle 28">
              <a:extLst>
                <a:ext uri="{FF2B5EF4-FFF2-40B4-BE49-F238E27FC236}">
                  <a16:creationId xmlns:a16="http://schemas.microsoft.com/office/drawing/2014/main" id="{34F4BD05-AF9E-4547-8D4D-A8FE59DADE92}"/>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0" name="TextBox 29">
              <a:extLst>
                <a:ext uri="{FF2B5EF4-FFF2-40B4-BE49-F238E27FC236}">
                  <a16:creationId xmlns:a16="http://schemas.microsoft.com/office/drawing/2014/main" id="{03C54032-59B5-401F-8867-DAD8B493A21D}"/>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3</a:t>
              </a:r>
              <a:endParaRPr lang="en-US" sz="800" b="1">
                <a:solidFill>
                  <a:schemeClr val="tx1"/>
                </a:solidFill>
                <a:latin typeface="Arial" panose="020B0604020202020204" pitchFamily="34" charset="0"/>
                <a:cs typeface="Arial" panose="020B0604020202020204" pitchFamily="34" charset="0"/>
              </a:endParaRPr>
            </a:p>
          </p:txBody>
        </p:sp>
      </p:grpSp>
      <p:grpSp>
        <p:nvGrpSpPr>
          <p:cNvPr id="81" name="Group 30">
            <a:extLst>
              <a:ext uri="{FF2B5EF4-FFF2-40B4-BE49-F238E27FC236}">
                <a16:creationId xmlns:a16="http://schemas.microsoft.com/office/drawing/2014/main" id="{3B0AE87D-B7D1-4FB1-BB7C-FBCC97F67006}"/>
              </a:ext>
            </a:extLst>
          </p:cNvPr>
          <p:cNvGrpSpPr/>
          <p:nvPr userDrawn="1"/>
        </p:nvGrpSpPr>
        <p:grpSpPr>
          <a:xfrm>
            <a:off x="4406980" y="3085451"/>
            <a:ext cx="192021" cy="215444"/>
            <a:chOff x="12492689" y="2721406"/>
            <a:chExt cx="288032" cy="323165"/>
          </a:xfrm>
          <a:solidFill>
            <a:srgbClr val="44C8F5"/>
          </a:solidFill>
        </p:grpSpPr>
        <p:sp>
          <p:nvSpPr>
            <p:cNvPr id="82" name="Rectangle 31">
              <a:extLst>
                <a:ext uri="{FF2B5EF4-FFF2-40B4-BE49-F238E27FC236}">
                  <a16:creationId xmlns:a16="http://schemas.microsoft.com/office/drawing/2014/main" id="{AA112DFC-4271-45A6-90DC-18F46981691F}"/>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3" name="TextBox 32">
              <a:extLst>
                <a:ext uri="{FF2B5EF4-FFF2-40B4-BE49-F238E27FC236}">
                  <a16:creationId xmlns:a16="http://schemas.microsoft.com/office/drawing/2014/main" id="{17A947B4-15D0-44C6-8C94-1B9A07B9A4B0}"/>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4</a:t>
              </a:r>
              <a:endParaRPr lang="en-US" sz="800" b="1">
                <a:solidFill>
                  <a:schemeClr val="tx1"/>
                </a:solidFill>
                <a:latin typeface="Arial" panose="020B0604020202020204" pitchFamily="34" charset="0"/>
                <a:cs typeface="Arial" panose="020B0604020202020204" pitchFamily="34" charset="0"/>
              </a:endParaRPr>
            </a:p>
          </p:txBody>
        </p:sp>
      </p:grpSp>
      <p:grpSp>
        <p:nvGrpSpPr>
          <p:cNvPr id="84" name="Group 33">
            <a:extLst>
              <a:ext uri="{FF2B5EF4-FFF2-40B4-BE49-F238E27FC236}">
                <a16:creationId xmlns:a16="http://schemas.microsoft.com/office/drawing/2014/main" id="{44113840-8227-48FF-87BE-83E5BFDBD726}"/>
              </a:ext>
            </a:extLst>
          </p:cNvPr>
          <p:cNvGrpSpPr/>
          <p:nvPr userDrawn="1"/>
        </p:nvGrpSpPr>
        <p:grpSpPr>
          <a:xfrm>
            <a:off x="4405440" y="3286110"/>
            <a:ext cx="192021" cy="215444"/>
            <a:chOff x="12492689" y="2721406"/>
            <a:chExt cx="288032" cy="323165"/>
          </a:xfrm>
          <a:solidFill>
            <a:srgbClr val="44C8F5"/>
          </a:solidFill>
        </p:grpSpPr>
        <p:sp>
          <p:nvSpPr>
            <p:cNvPr id="85" name="Rectangle 34">
              <a:extLst>
                <a:ext uri="{FF2B5EF4-FFF2-40B4-BE49-F238E27FC236}">
                  <a16:creationId xmlns:a16="http://schemas.microsoft.com/office/drawing/2014/main" id="{450D1A45-ABC5-4E22-9AF4-620CE759ADC0}"/>
                </a:ext>
              </a:extLst>
            </p:cNvPr>
            <p:cNvSpPr/>
            <p:nvPr/>
          </p:nvSpPr>
          <p:spPr>
            <a:xfrm>
              <a:off x="12507842" y="2721406"/>
              <a:ext cx="252028" cy="252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86" name="TextBox 35">
              <a:extLst>
                <a:ext uri="{FF2B5EF4-FFF2-40B4-BE49-F238E27FC236}">
                  <a16:creationId xmlns:a16="http://schemas.microsoft.com/office/drawing/2014/main" id="{3F564AFC-0F26-4E76-8D99-F528D3C426BA}"/>
                </a:ext>
              </a:extLst>
            </p:cNvPr>
            <p:cNvSpPr txBox="1"/>
            <p:nvPr/>
          </p:nvSpPr>
          <p:spPr>
            <a:xfrm>
              <a:off x="12492689" y="2721406"/>
              <a:ext cx="288032" cy="323165"/>
            </a:xfrm>
            <a:prstGeom prst="rect">
              <a:avLst/>
            </a:prstGeom>
            <a:grpFill/>
          </p:spPr>
          <p:txBody>
            <a:bodyPr wrap="square" rtlCol="0">
              <a:spAutoFit/>
            </a:bodyPr>
            <a:lstStyle/>
            <a:p>
              <a:r>
                <a:rPr lang="nl-NL" sz="800" b="1">
                  <a:solidFill>
                    <a:schemeClr val="tx1"/>
                  </a:solidFill>
                  <a:latin typeface="Arial" panose="020B0604020202020204" pitchFamily="34" charset="0"/>
                  <a:cs typeface="Arial" panose="020B0604020202020204" pitchFamily="34" charset="0"/>
                </a:rPr>
                <a:t>5</a:t>
              </a:r>
              <a:endParaRPr lang="en-US" sz="800" b="1">
                <a:solidFill>
                  <a:schemeClr val="tx1"/>
                </a:solidFill>
                <a:latin typeface="Arial" panose="020B0604020202020204" pitchFamily="34" charset="0"/>
                <a:cs typeface="Arial" panose="020B0604020202020204" pitchFamily="34" charset="0"/>
              </a:endParaRPr>
            </a:p>
          </p:txBody>
        </p:sp>
      </p:grpSp>
      <p:sp>
        <p:nvSpPr>
          <p:cNvPr id="87" name="TextBox 36">
            <a:extLst>
              <a:ext uri="{FF2B5EF4-FFF2-40B4-BE49-F238E27FC236}">
                <a16:creationId xmlns:a16="http://schemas.microsoft.com/office/drawing/2014/main" id="{AA2F5529-00E8-4650-ABAF-4A6F7DD9C9DB}"/>
              </a:ext>
            </a:extLst>
          </p:cNvPr>
          <p:cNvSpPr txBox="1"/>
          <p:nvPr userDrawn="1"/>
        </p:nvSpPr>
        <p:spPr>
          <a:xfrm>
            <a:off x="6200269" y="240612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Kaart aanpassen</a:t>
            </a:r>
            <a:endParaRPr lang="en-US" sz="933" b="1">
              <a:solidFill>
                <a:schemeClr val="tx2"/>
              </a:solidFill>
              <a:latin typeface="+mn-lt"/>
              <a:cs typeface="Arial" panose="020B0604020202020204" pitchFamily="34" charset="0"/>
            </a:endParaRPr>
          </a:p>
        </p:txBody>
      </p:sp>
      <p:sp>
        <p:nvSpPr>
          <p:cNvPr id="89" name="TextBox 38">
            <a:extLst>
              <a:ext uri="{FF2B5EF4-FFF2-40B4-BE49-F238E27FC236}">
                <a16:creationId xmlns:a16="http://schemas.microsoft.com/office/drawing/2014/main" id="{EA78FF7D-82BB-436C-B986-A5CE702A00A3}"/>
              </a:ext>
            </a:extLst>
          </p:cNvPr>
          <p:cNvSpPr txBox="1"/>
          <p:nvPr userDrawn="1"/>
        </p:nvSpPr>
        <p:spPr>
          <a:xfrm>
            <a:off x="6206840" y="2899843"/>
            <a:ext cx="1847115" cy="605615"/>
          </a:xfrm>
          <a:prstGeom prst="rect">
            <a:avLst/>
          </a:prstGeom>
          <a:noFill/>
        </p:spPr>
        <p:txBody>
          <a:bodyPr wrap="square" rtlCol="0">
            <a:spAutoFit/>
          </a:bodyPr>
          <a:lstStyle/>
          <a:p>
            <a:r>
              <a:rPr lang="nl-NL" sz="667">
                <a:latin typeface="+mn-lt"/>
                <a:cs typeface="Arial" panose="020B0604020202020204" pitchFamily="34" charset="0"/>
              </a:rPr>
              <a:t>Selecteer eerst de kaart en vervolgens het deel dat je wenst te kleuren. Klik naast de kaart om deze weer te verlaten.</a:t>
            </a:r>
          </a:p>
          <a:p>
            <a:endParaRPr lang="nl-NL" sz="667">
              <a:latin typeface="+mn-lt"/>
              <a:cs typeface="Arial" panose="020B0604020202020204" pitchFamily="34" charset="0"/>
            </a:endParaRPr>
          </a:p>
          <a:p>
            <a:r>
              <a:rPr lang="nl-NL" sz="667">
                <a:latin typeface="+mn-lt"/>
                <a:cs typeface="Arial" panose="020B0604020202020204" pitchFamily="34" charset="0"/>
              </a:rPr>
              <a:t>Copier de </a:t>
            </a:r>
            <a:r>
              <a:rPr lang="nl-NL" sz="667" err="1">
                <a:latin typeface="+mn-lt"/>
                <a:cs typeface="Arial" panose="020B0604020202020204" pitchFamily="34" charset="0"/>
              </a:rPr>
              <a:t>pushpin</a:t>
            </a:r>
            <a:r>
              <a:rPr lang="nl-NL" sz="667">
                <a:latin typeface="+mn-lt"/>
                <a:cs typeface="Arial" panose="020B0604020202020204" pitchFamily="34" charset="0"/>
              </a:rPr>
              <a:t> waar nodig.</a:t>
            </a:r>
          </a:p>
        </p:txBody>
      </p:sp>
      <p:sp>
        <p:nvSpPr>
          <p:cNvPr id="90" name="TextBox 36">
            <a:extLst>
              <a:ext uri="{FF2B5EF4-FFF2-40B4-BE49-F238E27FC236}">
                <a16:creationId xmlns:a16="http://schemas.microsoft.com/office/drawing/2014/main" id="{6DBAA09B-77BC-46DD-9C2D-C9B2FF1BDD67}"/>
              </a:ext>
            </a:extLst>
          </p:cNvPr>
          <p:cNvSpPr txBox="1"/>
          <p:nvPr userDrawn="1"/>
        </p:nvSpPr>
        <p:spPr>
          <a:xfrm>
            <a:off x="8057476" y="4260374"/>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Grafieken aanpassen</a:t>
            </a:r>
            <a:endParaRPr lang="en-US" sz="933" b="1">
              <a:solidFill>
                <a:schemeClr val="tx2"/>
              </a:solidFill>
              <a:latin typeface="+mn-lt"/>
              <a:cs typeface="Arial" panose="020B0604020202020204" pitchFamily="34" charset="0"/>
            </a:endParaRPr>
          </a:p>
        </p:txBody>
      </p:sp>
      <p:sp>
        <p:nvSpPr>
          <p:cNvPr id="92" name="TextBox 38">
            <a:extLst>
              <a:ext uri="{FF2B5EF4-FFF2-40B4-BE49-F238E27FC236}">
                <a16:creationId xmlns:a16="http://schemas.microsoft.com/office/drawing/2014/main" id="{3A1EC23F-6179-4B7D-99C6-F692362999F2}"/>
              </a:ext>
            </a:extLst>
          </p:cNvPr>
          <p:cNvSpPr txBox="1"/>
          <p:nvPr userDrawn="1"/>
        </p:nvSpPr>
        <p:spPr>
          <a:xfrm>
            <a:off x="8054023" y="4760657"/>
            <a:ext cx="1847114" cy="1016240"/>
          </a:xfrm>
          <a:prstGeom prst="rect">
            <a:avLst/>
          </a:prstGeom>
          <a:noFill/>
        </p:spPr>
        <p:txBody>
          <a:bodyPr wrap="square" rtlCol="0">
            <a:spAutoFit/>
          </a:bodyPr>
          <a:lstStyle/>
          <a:p>
            <a:r>
              <a:rPr lang="nl-NL" sz="667">
                <a:latin typeface="+mn-lt"/>
                <a:cs typeface="Arial" panose="020B0604020202020204" pitchFamily="34" charset="0"/>
              </a:rPr>
              <a:t>Klik rechts op de grafiek en kies voor:</a:t>
            </a: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endParaRPr lang="nl-NL" sz="667">
              <a:latin typeface="+mn-lt"/>
              <a:cs typeface="Arial" panose="020B0604020202020204" pitchFamily="34" charset="0"/>
            </a:endParaRPr>
          </a:p>
          <a:p>
            <a:r>
              <a:rPr lang="nl-NL" sz="667">
                <a:latin typeface="+mn-lt"/>
                <a:cs typeface="Arial" panose="020B0604020202020204" pitchFamily="34" charset="0"/>
              </a:rPr>
              <a:t>Kies steeds voor voldoende duidelijke kleuren in de grafieken. Eventueel kies je voor een patroonopvulling (via rechtsklik &gt; vorm opmaken) </a:t>
            </a:r>
          </a:p>
        </p:txBody>
      </p:sp>
      <p:pic>
        <p:nvPicPr>
          <p:cNvPr id="93" name="chart">
            <a:extLst>
              <a:ext uri="{FF2B5EF4-FFF2-40B4-BE49-F238E27FC236}">
                <a16:creationId xmlns:a16="http://schemas.microsoft.com/office/drawing/2014/main" id="{A2A04AF4-78CB-4D09-A7E2-599E51065672}"/>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a:stretch/>
        </p:blipFill>
        <p:spPr>
          <a:xfrm>
            <a:off x="8547627" y="4971614"/>
            <a:ext cx="896747" cy="164873"/>
          </a:xfrm>
          <a:prstGeom prst="rect">
            <a:avLst/>
          </a:prstGeom>
        </p:spPr>
      </p:pic>
      <p:sp>
        <p:nvSpPr>
          <p:cNvPr id="94" name="TextBox 36">
            <a:extLst>
              <a:ext uri="{FF2B5EF4-FFF2-40B4-BE49-F238E27FC236}">
                <a16:creationId xmlns:a16="http://schemas.microsoft.com/office/drawing/2014/main" id="{4F7CAB68-4C68-4C04-91CF-D69844A9EAC1}"/>
              </a:ext>
            </a:extLst>
          </p:cNvPr>
          <p:cNvSpPr txBox="1"/>
          <p:nvPr userDrawn="1"/>
        </p:nvSpPr>
        <p:spPr>
          <a:xfrm>
            <a:off x="9904525" y="3358883"/>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Vragen of hulp</a:t>
            </a:r>
            <a:endParaRPr lang="en-US" sz="933" b="1">
              <a:solidFill>
                <a:schemeClr val="tx2"/>
              </a:solidFill>
              <a:latin typeface="+mn-lt"/>
              <a:cs typeface="Arial" panose="020B0604020202020204" pitchFamily="34" charset="0"/>
            </a:endParaRPr>
          </a:p>
        </p:txBody>
      </p:sp>
      <p:sp>
        <p:nvSpPr>
          <p:cNvPr id="96" name="TextBox 38">
            <a:extLst>
              <a:ext uri="{FF2B5EF4-FFF2-40B4-BE49-F238E27FC236}">
                <a16:creationId xmlns:a16="http://schemas.microsoft.com/office/drawing/2014/main" id="{6D7CAE6B-E18B-4842-93CE-2304F8AB88F4}"/>
              </a:ext>
            </a:extLst>
          </p:cNvPr>
          <p:cNvSpPr txBox="1"/>
          <p:nvPr userDrawn="1"/>
        </p:nvSpPr>
        <p:spPr>
          <a:xfrm>
            <a:off x="9910874" y="3838076"/>
            <a:ext cx="1833450" cy="297646"/>
          </a:xfrm>
          <a:prstGeom prst="rect">
            <a:avLst/>
          </a:prstGeom>
          <a:noFill/>
        </p:spPr>
        <p:txBody>
          <a:bodyPr wrap="square" rtlCol="0">
            <a:spAutoFit/>
          </a:bodyPr>
          <a:lstStyle/>
          <a:p>
            <a:r>
              <a:rPr lang="nl-NL" sz="667">
                <a:latin typeface="+mn-lt"/>
                <a:cs typeface="Arial" panose="020B0604020202020204" pitchFamily="34" charset="0"/>
              </a:rPr>
              <a:t>Contacteer de dienst communicatie of </a:t>
            </a:r>
            <a:r>
              <a:rPr lang="nl-NL" sz="667">
                <a:latin typeface="+mn-lt"/>
                <a:cs typeface="Arial" panose="020B0604020202020204" pitchFamily="34" charset="0"/>
                <a:hlinkClick r:id="rId8"/>
              </a:rPr>
              <a:t>regis.le.roy@howest.be</a:t>
            </a:r>
            <a:r>
              <a:rPr lang="nl-NL" sz="667">
                <a:latin typeface="+mn-lt"/>
                <a:cs typeface="Arial" panose="020B0604020202020204" pitchFamily="34" charset="0"/>
              </a:rPr>
              <a:t> </a:t>
            </a:r>
          </a:p>
        </p:txBody>
      </p:sp>
      <p:sp>
        <p:nvSpPr>
          <p:cNvPr id="97" name="TextBox 36">
            <a:extLst>
              <a:ext uri="{FF2B5EF4-FFF2-40B4-BE49-F238E27FC236}">
                <a16:creationId xmlns:a16="http://schemas.microsoft.com/office/drawing/2014/main" id="{1C8AE7A2-7D59-4B12-8827-31714EDA2018}"/>
              </a:ext>
            </a:extLst>
          </p:cNvPr>
          <p:cNvSpPr txBox="1"/>
          <p:nvPr userDrawn="1"/>
        </p:nvSpPr>
        <p:spPr>
          <a:xfrm>
            <a:off x="8062705" y="1020220"/>
            <a:ext cx="1584176" cy="235898"/>
          </a:xfrm>
          <a:prstGeom prst="rect">
            <a:avLst/>
          </a:prstGeom>
          <a:noFill/>
        </p:spPr>
        <p:txBody>
          <a:bodyPr wrap="square" rtlCol="0">
            <a:spAutoFit/>
          </a:bodyPr>
          <a:lstStyle/>
          <a:p>
            <a:r>
              <a:rPr lang="nl-NL" sz="933" b="1" err="1">
                <a:solidFill>
                  <a:schemeClr val="tx2"/>
                </a:solidFill>
                <a:latin typeface="+mn-lt"/>
                <a:cs typeface="Arial" panose="020B0604020202020204" pitchFamily="34" charset="0"/>
              </a:rPr>
              <a:t>SmartArt</a:t>
            </a:r>
            <a:r>
              <a:rPr lang="nl-NL" sz="933" b="1">
                <a:solidFill>
                  <a:schemeClr val="tx2"/>
                </a:solidFill>
                <a:latin typeface="+mn-lt"/>
                <a:cs typeface="Arial" panose="020B0604020202020204" pitchFamily="34" charset="0"/>
              </a:rPr>
              <a:t> aanpassen</a:t>
            </a:r>
            <a:endParaRPr lang="en-US" sz="933" b="1">
              <a:solidFill>
                <a:schemeClr val="tx2"/>
              </a:solidFill>
              <a:latin typeface="+mn-lt"/>
              <a:cs typeface="Arial" panose="020B0604020202020204" pitchFamily="34" charset="0"/>
            </a:endParaRPr>
          </a:p>
        </p:txBody>
      </p:sp>
      <p:sp>
        <p:nvSpPr>
          <p:cNvPr id="99" name="TextBox 38">
            <a:extLst>
              <a:ext uri="{FF2B5EF4-FFF2-40B4-BE49-F238E27FC236}">
                <a16:creationId xmlns:a16="http://schemas.microsoft.com/office/drawing/2014/main" id="{4BCF1475-8589-479C-9632-7EAB42D84812}"/>
              </a:ext>
            </a:extLst>
          </p:cNvPr>
          <p:cNvSpPr txBox="1"/>
          <p:nvPr userDrawn="1"/>
        </p:nvSpPr>
        <p:spPr>
          <a:xfrm>
            <a:off x="8056069" y="1500551"/>
            <a:ext cx="1847115" cy="810928"/>
          </a:xfrm>
          <a:prstGeom prst="rect">
            <a:avLst/>
          </a:prstGeom>
          <a:noFill/>
        </p:spPr>
        <p:txBody>
          <a:bodyPr wrap="square" rtlCol="0">
            <a:spAutoFit/>
          </a:bodyPr>
          <a:lstStyle/>
          <a:p>
            <a:r>
              <a:rPr lang="nl-NL" sz="667">
                <a:latin typeface="+mn-lt"/>
                <a:cs typeface="Arial" panose="020B0604020202020204" pitchFamily="34" charset="0"/>
              </a:rPr>
              <a:t>Copier de </a:t>
            </a:r>
            <a:r>
              <a:rPr lang="nl-NL" sz="667" err="1">
                <a:latin typeface="+mn-lt"/>
                <a:cs typeface="Arial" panose="020B0604020202020204" pitchFamily="34" charset="0"/>
              </a:rPr>
              <a:t>smartart</a:t>
            </a:r>
            <a:r>
              <a:rPr lang="nl-NL" sz="667">
                <a:latin typeface="+mn-lt"/>
                <a:cs typeface="Arial" panose="020B0604020202020204" pitchFamily="34" charset="0"/>
              </a:rPr>
              <a:t> naar de template je slide.</a:t>
            </a:r>
          </a:p>
          <a:p>
            <a:endParaRPr lang="nl-NL" sz="667">
              <a:latin typeface="+mn-lt"/>
              <a:cs typeface="Arial" panose="020B0604020202020204" pitchFamily="34" charset="0"/>
            </a:endParaRPr>
          </a:p>
          <a:p>
            <a:r>
              <a:rPr lang="nl-NL" sz="667">
                <a:latin typeface="+mn-lt"/>
                <a:cs typeface="Arial" panose="020B0604020202020204" pitchFamily="34" charset="0"/>
              </a:rPr>
              <a:t>Klik op het pijltje in het midden-links, en voer de juiste gegevens in. Indien je ver der wilt aanpassen maar de smart Art laat het niet toe, klik rechts en kies voor converteren naar vormen </a:t>
            </a:r>
          </a:p>
        </p:txBody>
      </p:sp>
      <p:sp>
        <p:nvSpPr>
          <p:cNvPr id="113" name="TextBox 38">
            <a:extLst>
              <a:ext uri="{FF2B5EF4-FFF2-40B4-BE49-F238E27FC236}">
                <a16:creationId xmlns:a16="http://schemas.microsoft.com/office/drawing/2014/main" id="{850E5F4D-E92E-4DFD-BF6D-D0EC3EA4592A}"/>
              </a:ext>
            </a:extLst>
          </p:cNvPr>
          <p:cNvSpPr txBox="1"/>
          <p:nvPr userDrawn="1"/>
        </p:nvSpPr>
        <p:spPr>
          <a:xfrm>
            <a:off x="9904525" y="2439772"/>
            <a:ext cx="1839800" cy="502958"/>
          </a:xfrm>
          <a:prstGeom prst="rect">
            <a:avLst/>
          </a:prstGeom>
          <a:noFill/>
        </p:spPr>
        <p:txBody>
          <a:bodyPr wrap="square" rtlCol="0">
            <a:spAutoFit/>
          </a:bodyPr>
          <a:lstStyle/>
          <a:p>
            <a:r>
              <a:rPr lang="nl-BE" sz="667">
                <a:latin typeface="+mn-lt"/>
                <a:cs typeface="Arial" panose="020B0604020202020204" pitchFamily="34" charset="0"/>
              </a:rPr>
              <a:t>Gelieve steeds de laatste versie af te halen van dit bestand! Via het intranet op </a:t>
            </a:r>
          </a:p>
          <a:p>
            <a:r>
              <a:rPr lang="nl-BE" sz="667">
                <a:latin typeface="+mn-lt"/>
                <a:cs typeface="Arial" panose="020B0604020202020204" pitchFamily="34" charset="0"/>
                <a:hlinkClick r:id="rId9"/>
              </a:rPr>
              <a:t>https://start.howest.be/StrategieCommunicatie/Communicatie</a:t>
            </a:r>
            <a:endParaRPr lang="nl-BE" sz="667">
              <a:latin typeface="+mn-lt"/>
              <a:cs typeface="Arial" panose="020B0604020202020204" pitchFamily="34" charset="0"/>
            </a:endParaRPr>
          </a:p>
        </p:txBody>
      </p:sp>
      <p:sp>
        <p:nvSpPr>
          <p:cNvPr id="114" name="TextBox 36">
            <a:extLst>
              <a:ext uri="{FF2B5EF4-FFF2-40B4-BE49-F238E27FC236}">
                <a16:creationId xmlns:a16="http://schemas.microsoft.com/office/drawing/2014/main" id="{8B38AB47-D7F6-43A9-82FC-26DB1C7F11F0}"/>
              </a:ext>
            </a:extLst>
          </p:cNvPr>
          <p:cNvSpPr txBox="1"/>
          <p:nvPr userDrawn="1"/>
        </p:nvSpPr>
        <p:spPr>
          <a:xfrm>
            <a:off x="9904525" y="19679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Over deze template</a:t>
            </a:r>
            <a:endParaRPr lang="en-US" sz="933" b="1">
              <a:solidFill>
                <a:schemeClr val="tx2"/>
              </a:solidFill>
              <a:latin typeface="+mn-lt"/>
              <a:cs typeface="Arial" panose="020B0604020202020204" pitchFamily="34" charset="0"/>
            </a:endParaRPr>
          </a:p>
        </p:txBody>
      </p:sp>
      <p:sp>
        <p:nvSpPr>
          <p:cNvPr id="116" name="TextBox 36">
            <a:extLst>
              <a:ext uri="{FF2B5EF4-FFF2-40B4-BE49-F238E27FC236}">
                <a16:creationId xmlns:a16="http://schemas.microsoft.com/office/drawing/2014/main" id="{DE98C9ED-DA0E-4489-AFB6-87BCD764E8A7}"/>
              </a:ext>
            </a:extLst>
          </p:cNvPr>
          <p:cNvSpPr txBox="1"/>
          <p:nvPr userDrawn="1"/>
        </p:nvSpPr>
        <p:spPr>
          <a:xfrm>
            <a:off x="6194815" y="3800271"/>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Kleuren</a:t>
            </a:r>
            <a:endParaRPr lang="en-US" sz="933" b="1">
              <a:solidFill>
                <a:schemeClr val="tx2"/>
              </a:solidFill>
              <a:latin typeface="+mn-lt"/>
              <a:cs typeface="Arial" panose="020B0604020202020204" pitchFamily="34" charset="0"/>
            </a:endParaRPr>
          </a:p>
        </p:txBody>
      </p:sp>
      <p:cxnSp>
        <p:nvCxnSpPr>
          <p:cNvPr id="117" name="Straight Connector 37">
            <a:extLst>
              <a:ext uri="{FF2B5EF4-FFF2-40B4-BE49-F238E27FC236}">
                <a16:creationId xmlns:a16="http://schemas.microsoft.com/office/drawing/2014/main" id="{3EED5409-45F2-4D7E-8B14-5980F8596974}"/>
              </a:ext>
            </a:extLst>
          </p:cNvPr>
          <p:cNvCxnSpPr>
            <a:cxnSpLocks/>
          </p:cNvCxnSpPr>
          <p:nvPr userDrawn="1"/>
        </p:nvCxnSpPr>
        <p:spPr>
          <a:xfrm>
            <a:off x="6263344" y="4248921"/>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grpSp>
        <p:nvGrpSpPr>
          <p:cNvPr id="119" name="Groep 118">
            <a:extLst>
              <a:ext uri="{FF2B5EF4-FFF2-40B4-BE49-F238E27FC236}">
                <a16:creationId xmlns:a16="http://schemas.microsoft.com/office/drawing/2014/main" id="{A8B5B5E1-95C0-4AEC-B273-7921DC462D82}"/>
              </a:ext>
            </a:extLst>
          </p:cNvPr>
          <p:cNvGrpSpPr/>
          <p:nvPr userDrawn="1"/>
        </p:nvGrpSpPr>
        <p:grpSpPr>
          <a:xfrm>
            <a:off x="6268338" y="4284273"/>
            <a:ext cx="1247378" cy="1221553"/>
            <a:chOff x="15665503" y="2139926"/>
            <a:chExt cx="1871067" cy="1832330"/>
          </a:xfrm>
        </p:grpSpPr>
        <p:sp>
          <p:nvSpPr>
            <p:cNvPr id="103" name="Rechthoek 102">
              <a:extLst>
                <a:ext uri="{FF2B5EF4-FFF2-40B4-BE49-F238E27FC236}">
                  <a16:creationId xmlns:a16="http://schemas.microsoft.com/office/drawing/2014/main" id="{04E0274B-4A23-4599-8B39-A2CDABB5ECA3}"/>
                </a:ext>
              </a:extLst>
            </p:cNvPr>
            <p:cNvSpPr/>
            <p:nvPr userDrawn="1"/>
          </p:nvSpPr>
          <p:spPr>
            <a:xfrm>
              <a:off x="15665506" y="2356874"/>
              <a:ext cx="142875" cy="142875"/>
            </a:xfrm>
            <a:prstGeom prst="rect">
              <a:avLst/>
            </a:prstGeom>
            <a:solidFill>
              <a:srgbClr val="44C8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4" name="Rechthoek 103">
              <a:extLst>
                <a:ext uri="{FF2B5EF4-FFF2-40B4-BE49-F238E27FC236}">
                  <a16:creationId xmlns:a16="http://schemas.microsoft.com/office/drawing/2014/main" id="{E1C80EC1-5F77-4E24-97DC-457FB1A14657}"/>
                </a:ext>
              </a:extLst>
            </p:cNvPr>
            <p:cNvSpPr/>
            <p:nvPr userDrawn="1"/>
          </p:nvSpPr>
          <p:spPr>
            <a:xfrm>
              <a:off x="15665505" y="2658102"/>
              <a:ext cx="142875" cy="1428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5" name="Rechthoek 104">
              <a:extLst>
                <a:ext uri="{FF2B5EF4-FFF2-40B4-BE49-F238E27FC236}">
                  <a16:creationId xmlns:a16="http://schemas.microsoft.com/office/drawing/2014/main" id="{032FF1D0-E9B8-496A-AD2B-856323BFB5F3}"/>
                </a:ext>
              </a:extLst>
            </p:cNvPr>
            <p:cNvSpPr/>
            <p:nvPr userDrawn="1"/>
          </p:nvSpPr>
          <p:spPr>
            <a:xfrm>
              <a:off x="15665505" y="2959330"/>
              <a:ext cx="142875" cy="1428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6" name="Rechthoek 105">
              <a:extLst>
                <a:ext uri="{FF2B5EF4-FFF2-40B4-BE49-F238E27FC236}">
                  <a16:creationId xmlns:a16="http://schemas.microsoft.com/office/drawing/2014/main" id="{7F705A8C-EA5F-4F41-AD15-B86434C8BD00}"/>
                </a:ext>
              </a:extLst>
            </p:cNvPr>
            <p:cNvSpPr/>
            <p:nvPr userDrawn="1"/>
          </p:nvSpPr>
          <p:spPr>
            <a:xfrm>
              <a:off x="15665504" y="3260558"/>
              <a:ext cx="142875" cy="142875"/>
            </a:xfrm>
            <a:prstGeom prst="rect">
              <a:avLst/>
            </a:prstGeom>
            <a:solidFill>
              <a:srgbClr val="EC0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07" name="Rechthoek 106">
              <a:extLst>
                <a:ext uri="{FF2B5EF4-FFF2-40B4-BE49-F238E27FC236}">
                  <a16:creationId xmlns:a16="http://schemas.microsoft.com/office/drawing/2014/main" id="{A0474411-4E19-4BC3-8560-FCFC981AB516}"/>
                </a:ext>
              </a:extLst>
            </p:cNvPr>
            <p:cNvSpPr/>
            <p:nvPr userDrawn="1"/>
          </p:nvSpPr>
          <p:spPr>
            <a:xfrm>
              <a:off x="15665503" y="3561785"/>
              <a:ext cx="142875" cy="142875"/>
            </a:xfrm>
            <a:prstGeom prst="rect">
              <a:avLst/>
            </a:prstGeom>
            <a:solidFill>
              <a:srgbClr val="FFF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solidFill>
                  <a:srgbClr val="44C8F5"/>
                </a:solidFill>
              </a:endParaRPr>
            </a:p>
          </p:txBody>
        </p:sp>
        <p:sp>
          <p:nvSpPr>
            <p:cNvPr id="118" name="TextBox 38">
              <a:extLst>
                <a:ext uri="{FF2B5EF4-FFF2-40B4-BE49-F238E27FC236}">
                  <a16:creationId xmlns:a16="http://schemas.microsoft.com/office/drawing/2014/main" id="{287A7DDB-E8BB-46B2-9EC3-C6D16541431F}"/>
                </a:ext>
              </a:extLst>
            </p:cNvPr>
            <p:cNvSpPr txBox="1"/>
            <p:nvPr userDrawn="1"/>
          </p:nvSpPr>
          <p:spPr>
            <a:xfrm>
              <a:off x="15808378" y="2139926"/>
              <a:ext cx="1728192" cy="1832330"/>
            </a:xfrm>
            <a:prstGeom prst="rect">
              <a:avLst/>
            </a:prstGeom>
            <a:noFill/>
          </p:spPr>
          <p:txBody>
            <a:bodyPr wrap="square" rtlCol="0">
              <a:spAutoFit/>
            </a:bodyPr>
            <a:lstStyle/>
            <a:p>
              <a:pPr marL="0" indent="0" algn="l">
                <a:buFontTx/>
                <a:buNone/>
              </a:pPr>
              <a:r>
                <a:rPr lang="en-US" sz="667"/>
                <a:t>H</a:t>
              </a:r>
              <a:r>
                <a:rPr lang="nl-BE" sz="667" err="1"/>
                <a:t>oofdkleur</a:t>
              </a:r>
              <a:endParaRPr lang="nl-BE" sz="667"/>
            </a:p>
            <a:p>
              <a:pPr marL="0" indent="0" algn="l">
                <a:buFontTx/>
                <a:buNone/>
              </a:pPr>
              <a:r>
                <a:rPr lang="nl-BE" sz="667"/>
                <a:t>Blauw (RGB: 68,200,245)</a:t>
              </a:r>
            </a:p>
            <a:p>
              <a:pPr marL="0" indent="0">
                <a:buFontTx/>
                <a:buNone/>
              </a:pPr>
              <a:r>
                <a:rPr lang="en-US" sz="667"/>
                <a:t>1</a:t>
              </a:r>
              <a:r>
                <a:rPr lang="en-US" sz="667" baseline="30000"/>
                <a:t>ste </a:t>
              </a:r>
              <a:r>
                <a:rPr lang="nl-BE" sz="667"/>
                <a:t> Tekstkleur </a:t>
              </a:r>
            </a:p>
            <a:p>
              <a:pPr marL="0" indent="0">
                <a:buFontTx/>
                <a:buNone/>
              </a:pPr>
              <a:r>
                <a:rPr lang="nl-BE" sz="667"/>
                <a:t>Wit (RGB:255,255,255)</a:t>
              </a:r>
            </a:p>
            <a:p>
              <a:pPr marL="0" indent="0">
                <a:buFontTx/>
                <a:buNone/>
              </a:pPr>
              <a:r>
                <a:rPr lang="en-US" sz="667"/>
                <a:t>2</a:t>
              </a:r>
              <a:r>
                <a:rPr lang="en-US" sz="667" baseline="30000"/>
                <a:t>de</a:t>
              </a:r>
              <a:r>
                <a:rPr lang="en-US" sz="667"/>
                <a:t>   </a:t>
              </a:r>
              <a:r>
                <a:rPr lang="en-US" sz="667" err="1"/>
                <a:t>Tekstkleur</a:t>
              </a:r>
              <a:endParaRPr lang="en-US" sz="667"/>
            </a:p>
            <a:p>
              <a:pPr marL="0" indent="0">
                <a:buFontTx/>
                <a:buNone/>
              </a:pPr>
              <a:r>
                <a:rPr lang="en-US" sz="667"/>
                <a:t>Z</a:t>
              </a:r>
              <a:r>
                <a:rPr lang="nl-BE" sz="667"/>
                <a:t>wart (RGB:0,0,0)</a:t>
              </a:r>
            </a:p>
            <a:p>
              <a:pPr marL="0" indent="0">
                <a:buFontTx/>
                <a:buNone/>
              </a:pPr>
              <a:r>
                <a:rPr lang="en-US" sz="667"/>
                <a:t>Extra: </a:t>
              </a:r>
            </a:p>
            <a:p>
              <a:pPr marL="0" indent="0">
                <a:buFontTx/>
                <a:buNone/>
              </a:pPr>
              <a:r>
                <a:rPr lang="en-US" sz="667"/>
                <a:t>Magenta</a:t>
              </a:r>
              <a:r>
                <a:rPr lang="nl-BE" sz="667"/>
                <a:t> (RGB: 236,0,140)</a:t>
              </a:r>
            </a:p>
            <a:p>
              <a:pPr marL="0" indent="0">
                <a:buFontTx/>
                <a:buNone/>
              </a:pPr>
              <a:r>
                <a:rPr lang="nl-BE" sz="667"/>
                <a:t>Extra:</a:t>
              </a:r>
            </a:p>
            <a:p>
              <a:pPr marL="0" indent="0">
                <a:buFontTx/>
                <a:buNone/>
              </a:pPr>
              <a:r>
                <a:rPr lang="nl-BE" sz="667"/>
                <a:t>Geel (RGB: 255,242,0) (niet gebruiken op wit)</a:t>
              </a:r>
            </a:p>
          </p:txBody>
        </p:sp>
      </p:grpSp>
      <p:sp>
        <p:nvSpPr>
          <p:cNvPr id="120" name="TextBox 36">
            <a:extLst>
              <a:ext uri="{FF2B5EF4-FFF2-40B4-BE49-F238E27FC236}">
                <a16:creationId xmlns:a16="http://schemas.microsoft.com/office/drawing/2014/main" id="{3EAF5BE9-EF67-47E5-A682-94D24FB13906}"/>
              </a:ext>
            </a:extLst>
          </p:cNvPr>
          <p:cNvSpPr txBox="1"/>
          <p:nvPr userDrawn="1"/>
        </p:nvSpPr>
        <p:spPr>
          <a:xfrm>
            <a:off x="9895398" y="1020220"/>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Hulplijnen tonen aanpassen</a:t>
            </a:r>
            <a:endParaRPr lang="en-US" sz="933" b="1">
              <a:solidFill>
                <a:schemeClr val="tx2"/>
              </a:solidFill>
              <a:latin typeface="+mn-lt"/>
              <a:cs typeface="Arial" panose="020B0604020202020204" pitchFamily="34" charset="0"/>
            </a:endParaRPr>
          </a:p>
        </p:txBody>
      </p:sp>
      <p:cxnSp>
        <p:nvCxnSpPr>
          <p:cNvPr id="121" name="Straight Connector 37">
            <a:extLst>
              <a:ext uri="{FF2B5EF4-FFF2-40B4-BE49-F238E27FC236}">
                <a16:creationId xmlns:a16="http://schemas.microsoft.com/office/drawing/2014/main" id="{819FD590-9EA9-40CE-B351-6A5B55A4522C}"/>
              </a:ext>
            </a:extLst>
          </p:cNvPr>
          <p:cNvCxnSpPr>
            <a:cxnSpLocks/>
          </p:cNvCxnSpPr>
          <p:nvPr userDrawn="1"/>
        </p:nvCxnSpPr>
        <p:spPr>
          <a:xfrm>
            <a:off x="9967407"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122" name="TextBox 38">
            <a:extLst>
              <a:ext uri="{FF2B5EF4-FFF2-40B4-BE49-F238E27FC236}">
                <a16:creationId xmlns:a16="http://schemas.microsoft.com/office/drawing/2014/main" id="{4B3EA554-D090-4E0C-B829-633532215D24}"/>
              </a:ext>
            </a:extLst>
          </p:cNvPr>
          <p:cNvSpPr txBox="1"/>
          <p:nvPr userDrawn="1"/>
        </p:nvSpPr>
        <p:spPr>
          <a:xfrm>
            <a:off x="9897210" y="1505951"/>
            <a:ext cx="1847115" cy="400302"/>
          </a:xfrm>
          <a:prstGeom prst="rect">
            <a:avLst/>
          </a:prstGeom>
          <a:noFill/>
        </p:spPr>
        <p:txBody>
          <a:bodyPr wrap="square" rtlCol="0">
            <a:spAutoFit/>
          </a:bodyPr>
          <a:lstStyle/>
          <a:p>
            <a:r>
              <a:rPr lang="nl-NL" sz="667">
                <a:latin typeface="+mn-lt"/>
                <a:cs typeface="Arial" panose="020B0604020202020204" pitchFamily="34" charset="0"/>
              </a:rPr>
              <a:t>In elke slide </a:t>
            </a:r>
            <a:r>
              <a:rPr lang="nl-NL" sz="667" err="1">
                <a:latin typeface="+mn-lt"/>
                <a:cs typeface="Arial" panose="020B0604020202020204" pitchFamily="34" charset="0"/>
              </a:rPr>
              <a:t>layout</a:t>
            </a:r>
            <a:r>
              <a:rPr lang="nl-NL" sz="667">
                <a:latin typeface="+mn-lt"/>
                <a:cs typeface="Arial" panose="020B0604020202020204" pitchFamily="34" charset="0"/>
              </a:rPr>
              <a:t> zijn er hulplijnen beschikbaar, deze kan je tonen/verbergen via Beeld &gt; hulplijnen  </a:t>
            </a:r>
          </a:p>
        </p:txBody>
      </p:sp>
      <p:cxnSp>
        <p:nvCxnSpPr>
          <p:cNvPr id="100" name="Straight Connector 37">
            <a:extLst>
              <a:ext uri="{FF2B5EF4-FFF2-40B4-BE49-F238E27FC236}">
                <a16:creationId xmlns:a16="http://schemas.microsoft.com/office/drawing/2014/main" id="{6F7C9DAC-41A9-4153-AE22-D38B2FBB1ADB}"/>
              </a:ext>
            </a:extLst>
          </p:cNvPr>
          <p:cNvCxnSpPr>
            <a:cxnSpLocks/>
          </p:cNvCxnSpPr>
          <p:nvPr userDrawn="1"/>
        </p:nvCxnSpPr>
        <p:spPr>
          <a:xfrm>
            <a:off x="9960359" y="2392973"/>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1" name="Straight Connector 37">
            <a:extLst>
              <a:ext uri="{FF2B5EF4-FFF2-40B4-BE49-F238E27FC236}">
                <a16:creationId xmlns:a16="http://schemas.microsoft.com/office/drawing/2014/main" id="{EC732D33-6040-427E-9F3D-46B5263A9C64}"/>
              </a:ext>
            </a:extLst>
          </p:cNvPr>
          <p:cNvCxnSpPr>
            <a:cxnSpLocks/>
          </p:cNvCxnSpPr>
          <p:nvPr userDrawn="1"/>
        </p:nvCxnSpPr>
        <p:spPr>
          <a:xfrm>
            <a:off x="9967406" y="378412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26947BBD-0A4B-44D3-A915-652A012A7A58}"/>
              </a:ext>
            </a:extLst>
          </p:cNvPr>
          <p:cNvCxnSpPr>
            <a:cxnSpLocks/>
          </p:cNvCxnSpPr>
          <p:nvPr userDrawn="1"/>
        </p:nvCxnSpPr>
        <p:spPr>
          <a:xfrm>
            <a:off x="8115304" y="146138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8" name="Straight Connector 37">
            <a:extLst>
              <a:ext uri="{FF2B5EF4-FFF2-40B4-BE49-F238E27FC236}">
                <a16:creationId xmlns:a16="http://schemas.microsoft.com/office/drawing/2014/main" id="{0D0046EC-C8CD-4C56-9DC8-1478BB78D138}"/>
              </a:ext>
            </a:extLst>
          </p:cNvPr>
          <p:cNvCxnSpPr>
            <a:cxnSpLocks/>
          </p:cNvCxnSpPr>
          <p:nvPr userDrawn="1"/>
        </p:nvCxnSpPr>
        <p:spPr>
          <a:xfrm>
            <a:off x="6272799"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09" name="Straight Connector 37">
            <a:extLst>
              <a:ext uri="{FF2B5EF4-FFF2-40B4-BE49-F238E27FC236}">
                <a16:creationId xmlns:a16="http://schemas.microsoft.com/office/drawing/2014/main" id="{B2DDD7FA-819F-4750-AE5F-4436241AE3CB}"/>
              </a:ext>
            </a:extLst>
          </p:cNvPr>
          <p:cNvCxnSpPr>
            <a:cxnSpLocks/>
          </p:cNvCxnSpPr>
          <p:nvPr userDrawn="1"/>
        </p:nvCxnSpPr>
        <p:spPr>
          <a:xfrm>
            <a:off x="4405440" y="1467737"/>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0" name="Straight Connector 37">
            <a:extLst>
              <a:ext uri="{FF2B5EF4-FFF2-40B4-BE49-F238E27FC236}">
                <a16:creationId xmlns:a16="http://schemas.microsoft.com/office/drawing/2014/main" id="{5C1725D8-6592-425C-9718-5A8059E62B2B}"/>
              </a:ext>
            </a:extLst>
          </p:cNvPr>
          <p:cNvCxnSpPr>
            <a:cxnSpLocks/>
          </p:cNvCxnSpPr>
          <p:nvPr userDrawn="1"/>
        </p:nvCxnSpPr>
        <p:spPr>
          <a:xfrm>
            <a:off x="4397359" y="424658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1" name="Straight Connector 37">
            <a:extLst>
              <a:ext uri="{FF2B5EF4-FFF2-40B4-BE49-F238E27FC236}">
                <a16:creationId xmlns:a16="http://schemas.microsoft.com/office/drawing/2014/main" id="{CA82EA55-5530-4901-8B06-125D61B51802}"/>
              </a:ext>
            </a:extLst>
          </p:cNvPr>
          <p:cNvCxnSpPr>
            <a:cxnSpLocks/>
          </p:cNvCxnSpPr>
          <p:nvPr userDrawn="1"/>
        </p:nvCxnSpPr>
        <p:spPr>
          <a:xfrm>
            <a:off x="6264335" y="2858911"/>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112" name="Straight Connector 37">
            <a:extLst>
              <a:ext uri="{FF2B5EF4-FFF2-40B4-BE49-F238E27FC236}">
                <a16:creationId xmlns:a16="http://schemas.microsoft.com/office/drawing/2014/main" id="{668DCCB7-376A-483D-AFAB-A8639131083C}"/>
              </a:ext>
            </a:extLst>
          </p:cNvPr>
          <p:cNvCxnSpPr>
            <a:cxnSpLocks/>
          </p:cNvCxnSpPr>
          <p:nvPr userDrawn="1"/>
        </p:nvCxnSpPr>
        <p:spPr>
          <a:xfrm>
            <a:off x="8129940" y="4722856"/>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cxnSp>
        <p:nvCxnSpPr>
          <p:cNvPr id="88" name="Straight Connector 37">
            <a:extLst>
              <a:ext uri="{FF2B5EF4-FFF2-40B4-BE49-F238E27FC236}">
                <a16:creationId xmlns:a16="http://schemas.microsoft.com/office/drawing/2014/main" id="{8FB72589-A4DA-4C84-8350-C97570E4F447}"/>
              </a:ext>
            </a:extLst>
          </p:cNvPr>
          <p:cNvCxnSpPr>
            <a:cxnSpLocks/>
          </p:cNvCxnSpPr>
          <p:nvPr userDrawn="1"/>
        </p:nvCxnSpPr>
        <p:spPr>
          <a:xfrm>
            <a:off x="4403621" y="2400233"/>
            <a:ext cx="1775563"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sp>
        <p:nvSpPr>
          <p:cNvPr id="91" name="TextBox 36">
            <a:extLst>
              <a:ext uri="{FF2B5EF4-FFF2-40B4-BE49-F238E27FC236}">
                <a16:creationId xmlns:a16="http://schemas.microsoft.com/office/drawing/2014/main" id="{D7713FE1-89B6-48B8-BAF6-7D35FD23F464}"/>
              </a:ext>
            </a:extLst>
          </p:cNvPr>
          <p:cNvSpPr txBox="1"/>
          <p:nvPr userDrawn="1"/>
        </p:nvSpPr>
        <p:spPr>
          <a:xfrm>
            <a:off x="8054239" y="2400298"/>
            <a:ext cx="1584176" cy="235898"/>
          </a:xfrm>
          <a:prstGeom prst="rect">
            <a:avLst/>
          </a:prstGeom>
          <a:noFill/>
        </p:spPr>
        <p:txBody>
          <a:bodyPr wrap="square" rtlCol="0">
            <a:spAutoFit/>
          </a:bodyPr>
          <a:lstStyle/>
          <a:p>
            <a:r>
              <a:rPr lang="nl-NL" sz="933" b="1">
                <a:solidFill>
                  <a:schemeClr val="tx2"/>
                </a:solidFill>
                <a:latin typeface="+mn-lt"/>
                <a:cs typeface="Arial" panose="020B0604020202020204" pitchFamily="34" charset="0"/>
              </a:rPr>
              <a:t>Tabellen aanpassen</a:t>
            </a:r>
            <a:endParaRPr lang="en-US" sz="933" b="1">
              <a:solidFill>
                <a:schemeClr val="tx2"/>
              </a:solidFill>
              <a:latin typeface="+mn-lt"/>
              <a:cs typeface="Arial" panose="020B0604020202020204" pitchFamily="34" charset="0"/>
            </a:endParaRPr>
          </a:p>
        </p:txBody>
      </p:sp>
      <p:sp>
        <p:nvSpPr>
          <p:cNvPr id="95" name="TextBox 38">
            <a:extLst>
              <a:ext uri="{FF2B5EF4-FFF2-40B4-BE49-F238E27FC236}">
                <a16:creationId xmlns:a16="http://schemas.microsoft.com/office/drawing/2014/main" id="{CF99A2DF-E6DD-48A7-B7C5-F9C05A360C92}"/>
              </a:ext>
            </a:extLst>
          </p:cNvPr>
          <p:cNvSpPr txBox="1"/>
          <p:nvPr userDrawn="1"/>
        </p:nvSpPr>
        <p:spPr>
          <a:xfrm>
            <a:off x="8056069" y="2894355"/>
            <a:ext cx="1847115" cy="1118896"/>
          </a:xfrm>
          <a:prstGeom prst="rect">
            <a:avLst/>
          </a:prstGeom>
          <a:noFill/>
        </p:spPr>
        <p:txBody>
          <a:bodyPr wrap="square" rtlCol="0">
            <a:spAutoFit/>
          </a:bodyPr>
          <a:lstStyle/>
          <a:p>
            <a:r>
              <a:rPr lang="nl-NL" sz="667">
                <a:latin typeface="+mn-lt"/>
                <a:cs typeface="Arial" panose="020B0604020202020204" pitchFamily="34" charset="0"/>
              </a:rPr>
              <a:t>Tabellen werkt niet altijd even vlot in PowerPoint. </a:t>
            </a:r>
          </a:p>
          <a:p>
            <a:endParaRPr lang="nl-NL" sz="667">
              <a:latin typeface="+mn-lt"/>
              <a:cs typeface="Arial" panose="020B0604020202020204" pitchFamily="34" charset="0"/>
            </a:endParaRPr>
          </a:p>
          <a:p>
            <a:r>
              <a:rPr lang="nl-NL" sz="667">
                <a:latin typeface="+mn-lt"/>
                <a:cs typeface="Arial" panose="020B0604020202020204" pitchFamily="34" charset="0"/>
              </a:rPr>
              <a:t>Indien je de template gebruikt, klik op het icoontje voor een nieuwe tabel. Het aantal kolommen wordt automatisch verdeeld over de volledige breedte. De hoogte is zelf aan te passen. Gebruik de hulplijnen als gids.</a:t>
            </a:r>
          </a:p>
          <a:p>
            <a:endParaRPr lang="nl-NL" sz="667">
              <a:latin typeface="+mn-lt"/>
              <a:cs typeface="Arial" panose="020B0604020202020204" pitchFamily="34" charset="0"/>
            </a:endParaRPr>
          </a:p>
          <a:p>
            <a:r>
              <a:rPr lang="nl-NL" sz="667">
                <a:latin typeface="+mn-lt"/>
                <a:cs typeface="Arial" panose="020B0604020202020204" pitchFamily="34" charset="0"/>
              </a:rPr>
              <a:t>Pas bij ontwerpen de kleuren aan naar blauw.</a:t>
            </a:r>
          </a:p>
        </p:txBody>
      </p:sp>
      <p:cxnSp>
        <p:nvCxnSpPr>
          <p:cNvPr id="98" name="Straight Connector 37">
            <a:extLst>
              <a:ext uri="{FF2B5EF4-FFF2-40B4-BE49-F238E27FC236}">
                <a16:creationId xmlns:a16="http://schemas.microsoft.com/office/drawing/2014/main" id="{99AFE722-09B8-413F-829D-9216ACF9A7EF}"/>
              </a:ext>
            </a:extLst>
          </p:cNvPr>
          <p:cNvCxnSpPr>
            <a:cxnSpLocks/>
          </p:cNvCxnSpPr>
          <p:nvPr userDrawn="1"/>
        </p:nvCxnSpPr>
        <p:spPr>
          <a:xfrm>
            <a:off x="8115304" y="2855192"/>
            <a:ext cx="1776919" cy="0"/>
          </a:xfrm>
          <a:prstGeom prst="line">
            <a:avLst/>
          </a:prstGeom>
          <a:ln w="19050">
            <a:solidFill>
              <a:srgbClr val="44C8F5"/>
            </a:solidFill>
          </a:ln>
        </p:spPr>
        <p:style>
          <a:lnRef idx="1">
            <a:schemeClr val="accent1"/>
          </a:lnRef>
          <a:fillRef idx="0">
            <a:schemeClr val="accent1"/>
          </a:fillRef>
          <a:effectRef idx="0">
            <a:schemeClr val="accent1"/>
          </a:effectRef>
          <a:fontRef idx="minor">
            <a:schemeClr val="tx1"/>
          </a:fontRef>
        </p:style>
      </p:cxnSp>
      <p:pic>
        <p:nvPicPr>
          <p:cNvPr id="7" name="Afbeelding 6">
            <a:extLst>
              <a:ext uri="{FF2B5EF4-FFF2-40B4-BE49-F238E27FC236}">
                <a16:creationId xmlns:a16="http://schemas.microsoft.com/office/drawing/2014/main" id="{62AC454E-32D4-42BD-A1BE-ACA903B31E6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117738" y="3884725"/>
            <a:ext cx="1723775" cy="241133"/>
          </a:xfrm>
          <a:prstGeom prst="rect">
            <a:avLst/>
          </a:prstGeom>
        </p:spPr>
      </p:pic>
      <p:pic>
        <p:nvPicPr>
          <p:cNvPr id="4" name="Afbeelding 3">
            <a:extLst>
              <a:ext uri="{FF2B5EF4-FFF2-40B4-BE49-F238E27FC236}">
                <a16:creationId xmlns:a16="http://schemas.microsoft.com/office/drawing/2014/main" id="{5B39836E-004F-43A1-BAE3-C85C57A18D2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4581"/>
          <a:stretch/>
        </p:blipFill>
        <p:spPr>
          <a:xfrm>
            <a:off x="712045" y="3021013"/>
            <a:ext cx="3511859" cy="3082197"/>
          </a:xfrm>
          <a:prstGeom prst="rect">
            <a:avLst/>
          </a:prstGeom>
        </p:spPr>
      </p:pic>
    </p:spTree>
    <p:extLst>
      <p:ext uri="{BB962C8B-B14F-4D97-AF65-F5344CB8AC3E}">
        <p14:creationId xmlns:p14="http://schemas.microsoft.com/office/powerpoint/2010/main" val="2011169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el">
    <p:spTree>
      <p:nvGrpSpPr>
        <p:cNvPr id="1" name=""/>
        <p:cNvGrpSpPr/>
        <p:nvPr/>
      </p:nvGrpSpPr>
      <p:grpSpPr>
        <a:xfrm>
          <a:off x="0" y="0"/>
          <a:ext cx="0" cy="0"/>
          <a:chOff x="0" y="0"/>
          <a:chExt cx="0" cy="0"/>
        </a:xfrm>
      </p:grpSpPr>
      <p:sp>
        <p:nvSpPr>
          <p:cNvPr id="10" name="Achtergrond Blauw">
            <a:extLst>
              <a:ext uri="{FF2B5EF4-FFF2-40B4-BE49-F238E27FC236}">
                <a16:creationId xmlns:a16="http://schemas.microsoft.com/office/drawing/2014/main" id="{127BD0DD-96EC-4659-8C98-AD33554F5AEF}"/>
              </a:ext>
            </a:extLst>
          </p:cNvPr>
          <p:cNvSpPr/>
          <p:nvPr userDrawn="1"/>
        </p:nvSpPr>
        <p:spPr>
          <a:xfrm>
            <a:off x="679450" y="-1"/>
            <a:ext cx="11514137" cy="6858001"/>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1206" h="10287001">
                <a:moveTo>
                  <a:pt x="17266444" y="0"/>
                </a:moveTo>
                <a:lnTo>
                  <a:pt x="3359944" y="1"/>
                </a:lnTo>
                <a:lnTo>
                  <a:pt x="0" y="10287001"/>
                </a:lnTo>
                <a:lnTo>
                  <a:pt x="17271206" y="10287001"/>
                </a:lnTo>
                <a:cubicBezTo>
                  <a:pt x="17260887" y="6854826"/>
                  <a:pt x="17276763" y="3432175"/>
                  <a:pt x="17266444" y="0"/>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pic>
        <p:nvPicPr>
          <p:cNvPr id="15" name="template Image TEMP" hidden="1">
            <a:extLst>
              <a:ext uri="{FF2B5EF4-FFF2-40B4-BE49-F238E27FC236}">
                <a16:creationId xmlns:a16="http://schemas.microsoft.com/office/drawing/2014/main" id="{4A45DE4B-E045-4661-8F27-4DF498AAD2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hasCustomPrompt="1"/>
          </p:nvPr>
        </p:nvSpPr>
        <p:spPr>
          <a:xfrm>
            <a:off x="3432810" y="2719009"/>
            <a:ext cx="8251191" cy="1309663"/>
          </a:xfrm>
        </p:spPr>
        <p:txBody>
          <a:bodyPr wrap="none" lIns="0" tIns="0" rIns="0" bIns="0" anchor="b">
            <a:noAutofit/>
          </a:bodyPr>
          <a:lstStyle>
            <a:lvl1pPr algn="l">
              <a:lnSpc>
                <a:spcPct val="100000"/>
              </a:lnSpc>
              <a:defRPr sz="3600">
                <a:solidFill>
                  <a:schemeClr val="bg1"/>
                </a:solidFill>
                <a:latin typeface="Arial Rounded MT Bold" panose="020F0704030504030204" pitchFamily="34" charset="0"/>
              </a:defRPr>
            </a:lvl1pPr>
          </a:lstStyle>
          <a:p>
            <a:br>
              <a:rPr lang="nl-NL"/>
            </a:br>
            <a:br>
              <a:rPr lang="nl-NL"/>
            </a:br>
            <a:r>
              <a:rPr lang="nl-NL"/>
              <a:t>Titel</a:t>
            </a:r>
            <a:endParaRPr lang="en-US"/>
          </a:p>
        </p:txBody>
      </p:sp>
      <p:sp>
        <p:nvSpPr>
          <p:cNvPr id="3" name="Subtitle 2"/>
          <p:cNvSpPr>
            <a:spLocks noGrp="1"/>
          </p:cNvSpPr>
          <p:nvPr>
            <p:ph type="subTitle" idx="1" hasCustomPrompt="1"/>
          </p:nvPr>
        </p:nvSpPr>
        <p:spPr>
          <a:xfrm>
            <a:off x="3451860" y="4461443"/>
            <a:ext cx="8251191" cy="1655762"/>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NL"/>
              <a:t>Ondertitel tekst</a:t>
            </a:r>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901" y="243728"/>
            <a:ext cx="5045075" cy="2585601"/>
          </a:xfrm>
          <a:prstGeom prst="rect">
            <a:avLst/>
          </a:prstGeom>
        </p:spPr>
      </p:pic>
      <p:sp>
        <p:nvSpPr>
          <p:cNvPr id="8" name="TextBox 4">
            <a:extLst>
              <a:ext uri="{FF2B5EF4-FFF2-40B4-BE49-F238E27FC236}">
                <a16:creationId xmlns:a16="http://schemas.microsoft.com/office/drawing/2014/main" id="{3518A324-C96E-44BE-ACA2-A56AC1F14FF4}"/>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61046607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ussentit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432810" y="2265535"/>
            <a:ext cx="8251191" cy="1309663"/>
          </a:xfrm>
        </p:spPr>
        <p:txBody>
          <a:bodyPr wrap="none" lIns="0" tIns="0" rIns="0" bIns="0" anchor="b">
            <a:noAutofit/>
          </a:bodyPr>
          <a:lstStyle>
            <a:lvl1pPr algn="l">
              <a:lnSpc>
                <a:spcPct val="64000"/>
              </a:lnSpc>
              <a:defRPr sz="3600">
                <a:solidFill>
                  <a:schemeClr val="bg1"/>
                </a:solidFill>
                <a:latin typeface="Arial Rounded MT Bold" panose="020F0704030504030204" pitchFamily="34" charset="0"/>
              </a:defRPr>
            </a:lvl1pPr>
          </a:lstStyle>
          <a:p>
            <a:r>
              <a:rPr lang="nl-NL"/>
              <a:t>Klik om Titel te bewerken</a:t>
            </a:r>
            <a:endParaRPr lang="en-US"/>
          </a:p>
        </p:txBody>
      </p:sp>
      <p:sp>
        <p:nvSpPr>
          <p:cNvPr id="3" name="Subtitle 2"/>
          <p:cNvSpPr>
            <a:spLocks noGrp="1"/>
          </p:cNvSpPr>
          <p:nvPr>
            <p:ph type="subTitle" idx="1"/>
          </p:nvPr>
        </p:nvSpPr>
        <p:spPr>
          <a:xfrm>
            <a:off x="3451860" y="3889020"/>
            <a:ext cx="8251191" cy="1812970"/>
          </a:xfrm>
        </p:spPr>
        <p:txBody>
          <a:bodyPr lIns="0" tIns="0" rIns="0" bIns="0"/>
          <a:lstStyle>
            <a:lvl1pPr marL="0" indent="0" algn="l">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NL"/>
              <a:t>Klikken om de ondertitelstijl </a:t>
            </a:r>
          </a:p>
          <a:p>
            <a:r>
              <a:rPr lang="nl-NL"/>
              <a:t>van het model </a:t>
            </a:r>
          </a:p>
          <a:p>
            <a:r>
              <a:rPr lang="nl-NL"/>
              <a:t>te bewerken</a:t>
            </a:r>
            <a:endParaRPr lang="en-US"/>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Tussentitel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8519412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1310186" y="2374711"/>
            <a:ext cx="10392865" cy="2128486"/>
          </a:xfrm>
        </p:spPr>
        <p:txBody>
          <a:bodyPr wrap="none" lIns="0" tIns="0" rIns="0" bIns="0" anchor="b">
            <a:noAutofit/>
          </a:bodyPr>
          <a:lstStyle>
            <a:lvl1pPr algn="r">
              <a:lnSpc>
                <a:spcPct val="100000"/>
              </a:lnSpc>
              <a:defRPr sz="3200">
                <a:solidFill>
                  <a:schemeClr val="bg1"/>
                </a:solidFill>
                <a:latin typeface="Arial Rounded MT Bold" panose="020F0704030504030204" pitchFamily="34" charset="0"/>
              </a:defRPr>
            </a:lvl1pPr>
          </a:lstStyle>
          <a:p>
            <a:r>
              <a:rPr lang="nl-NL"/>
              <a:t>“Klik om quote </a:t>
            </a:r>
            <a:br>
              <a:rPr lang="nl-NL"/>
            </a:br>
            <a:r>
              <a:rPr lang="nl-NL"/>
              <a:t>in te Voegen”</a:t>
            </a:r>
            <a:endParaRPr lang="en-US"/>
          </a:p>
        </p:txBody>
      </p:sp>
      <p:sp>
        <p:nvSpPr>
          <p:cNvPr id="3" name="Subtitle 2"/>
          <p:cNvSpPr>
            <a:spLocks noGrp="1"/>
          </p:cNvSpPr>
          <p:nvPr>
            <p:ph type="subTitle" idx="1" hasCustomPrompt="1"/>
          </p:nvPr>
        </p:nvSpPr>
        <p:spPr>
          <a:xfrm>
            <a:off x="3451860" y="4774114"/>
            <a:ext cx="8251191" cy="1812970"/>
          </a:xfrm>
        </p:spPr>
        <p:txBody>
          <a:bodyPr lIns="0" tIns="0" rIns="0" bIns="0"/>
          <a:lstStyle>
            <a:lvl1pPr marL="0" indent="0" algn="r">
              <a:lnSpc>
                <a:spcPct val="65000"/>
              </a:lnSpc>
              <a:buNone/>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NL"/>
              <a:t>Klik om de Naam en Voornaam in te voegen</a:t>
            </a:r>
            <a:endParaRPr lang="en-US"/>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Quote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73431209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Inhoudstafel">
    <p:spTree>
      <p:nvGrpSpPr>
        <p:cNvPr id="1" name=""/>
        <p:cNvGrpSpPr/>
        <p:nvPr/>
      </p:nvGrpSpPr>
      <p:grpSpPr>
        <a:xfrm>
          <a:off x="0" y="0"/>
          <a:ext cx="0" cy="0"/>
          <a:chOff x="0" y="0"/>
          <a:chExt cx="0" cy="0"/>
        </a:xfrm>
      </p:grpSpPr>
      <p:pic>
        <p:nvPicPr>
          <p:cNvPr id="5" name="Afbeelding 4" hidden="1">
            <a:extLst>
              <a:ext uri="{FF2B5EF4-FFF2-40B4-BE49-F238E27FC236}">
                <a16:creationId xmlns:a16="http://schemas.microsoft.com/office/drawing/2014/main" id="{6146C605-8F34-42B6-AD9C-0FA5DF4B7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Achtergrond">
            <a:extLst>
              <a:ext uri="{FF2B5EF4-FFF2-40B4-BE49-F238E27FC236}">
                <a16:creationId xmlns:a16="http://schemas.microsoft.com/office/drawing/2014/main" id="{127BD0DD-96EC-4659-8C98-AD33554F5AEF}"/>
              </a:ext>
            </a:extLst>
          </p:cNvPr>
          <p:cNvSpPr/>
          <p:nvPr userDrawn="1"/>
        </p:nvSpPr>
        <p:spPr>
          <a:xfrm>
            <a:off x="-908" y="-4233"/>
            <a:ext cx="12194495" cy="6862233"/>
          </a:xfrm>
          <a:custGeom>
            <a:avLst/>
            <a:gdLst>
              <a:gd name="connsiteX0" fmla="*/ 17335500 w 17335500"/>
              <a:gd name="connsiteY0" fmla="*/ 9525 h 10382250"/>
              <a:gd name="connsiteX1" fmla="*/ 3409950 w 17335500"/>
              <a:gd name="connsiteY1" fmla="*/ 0 h 10382250"/>
              <a:gd name="connsiteX2" fmla="*/ 0 w 17335500"/>
              <a:gd name="connsiteY2" fmla="*/ 10382250 h 10382250"/>
              <a:gd name="connsiteX3" fmla="*/ 17335500 w 17335500"/>
              <a:gd name="connsiteY3" fmla="*/ 10334625 h 10382250"/>
              <a:gd name="connsiteX4" fmla="*/ 17335500 w 17335500"/>
              <a:gd name="connsiteY4" fmla="*/ 9525 h 10382250"/>
              <a:gd name="connsiteX0" fmla="*/ 17335500 w 17335500"/>
              <a:gd name="connsiteY0" fmla="*/ 0 h 10372725"/>
              <a:gd name="connsiteX1" fmla="*/ 3398044 w 17335500"/>
              <a:gd name="connsiteY1" fmla="*/ 28575 h 10372725"/>
              <a:gd name="connsiteX2" fmla="*/ 0 w 17335500"/>
              <a:gd name="connsiteY2" fmla="*/ 10372725 h 10372725"/>
              <a:gd name="connsiteX3" fmla="*/ 17335500 w 17335500"/>
              <a:gd name="connsiteY3" fmla="*/ 10325100 h 10372725"/>
              <a:gd name="connsiteX4" fmla="*/ 17335500 w 17335500"/>
              <a:gd name="connsiteY4" fmla="*/ 0 h 10372725"/>
              <a:gd name="connsiteX0" fmla="*/ 16937831 w 17335500"/>
              <a:gd name="connsiteY0" fmla="*/ 481012 h 10344150"/>
              <a:gd name="connsiteX1" fmla="*/ 3398044 w 17335500"/>
              <a:gd name="connsiteY1" fmla="*/ 0 h 10344150"/>
              <a:gd name="connsiteX2" fmla="*/ 0 w 17335500"/>
              <a:gd name="connsiteY2" fmla="*/ 10344150 h 10344150"/>
              <a:gd name="connsiteX3" fmla="*/ 17335500 w 17335500"/>
              <a:gd name="connsiteY3" fmla="*/ 10296525 h 10344150"/>
              <a:gd name="connsiteX4" fmla="*/ 16937831 w 17335500"/>
              <a:gd name="connsiteY4" fmla="*/ 481012 h 10344150"/>
              <a:gd name="connsiteX0" fmla="*/ 17304544 w 17335500"/>
              <a:gd name="connsiteY0" fmla="*/ 0 h 10344151"/>
              <a:gd name="connsiteX1" fmla="*/ 3398044 w 17335500"/>
              <a:gd name="connsiteY1" fmla="*/ 1 h 10344151"/>
              <a:gd name="connsiteX2" fmla="*/ 0 w 17335500"/>
              <a:gd name="connsiteY2" fmla="*/ 10344151 h 10344151"/>
              <a:gd name="connsiteX3" fmla="*/ 17335500 w 17335500"/>
              <a:gd name="connsiteY3" fmla="*/ 10296526 h 10344151"/>
              <a:gd name="connsiteX4" fmla="*/ 17304544 w 17335500"/>
              <a:gd name="connsiteY4" fmla="*/ 0 h 10344151"/>
              <a:gd name="connsiteX0" fmla="*/ 17304544 w 17304622"/>
              <a:gd name="connsiteY0" fmla="*/ 0 h 10344151"/>
              <a:gd name="connsiteX1" fmla="*/ 3398044 w 17304622"/>
              <a:gd name="connsiteY1" fmla="*/ 1 h 10344151"/>
              <a:gd name="connsiteX2" fmla="*/ 0 w 17304622"/>
              <a:gd name="connsiteY2" fmla="*/ 10344151 h 10344151"/>
              <a:gd name="connsiteX3" fmla="*/ 16309181 w 17304622"/>
              <a:gd name="connsiteY3" fmla="*/ 9244014 h 10344151"/>
              <a:gd name="connsiteX4" fmla="*/ 17304544 w 17304622"/>
              <a:gd name="connsiteY4" fmla="*/ 0 h 10344151"/>
              <a:gd name="connsiteX0" fmla="*/ 17304544 w 17309306"/>
              <a:gd name="connsiteY0" fmla="*/ 0 h 10344151"/>
              <a:gd name="connsiteX1" fmla="*/ 3398044 w 17309306"/>
              <a:gd name="connsiteY1" fmla="*/ 1 h 10344151"/>
              <a:gd name="connsiteX2" fmla="*/ 0 w 17309306"/>
              <a:gd name="connsiteY2" fmla="*/ 10344151 h 10344151"/>
              <a:gd name="connsiteX3" fmla="*/ 17309306 w 17309306"/>
              <a:gd name="connsiteY3" fmla="*/ 10287001 h 10344151"/>
              <a:gd name="connsiteX4" fmla="*/ 17304544 w 17309306"/>
              <a:gd name="connsiteY4" fmla="*/ 0 h 10344151"/>
              <a:gd name="connsiteX0" fmla="*/ 16740188 w 16744950"/>
              <a:gd name="connsiteY0" fmla="*/ 0 h 10287001"/>
              <a:gd name="connsiteX1" fmla="*/ 2833688 w 16744950"/>
              <a:gd name="connsiteY1" fmla="*/ 1 h 10287001"/>
              <a:gd name="connsiteX2" fmla="*/ 0 w 16744950"/>
              <a:gd name="connsiteY2" fmla="*/ 10106026 h 10287001"/>
              <a:gd name="connsiteX3" fmla="*/ 16744950 w 16744950"/>
              <a:gd name="connsiteY3" fmla="*/ 10287001 h 10287001"/>
              <a:gd name="connsiteX4" fmla="*/ 16740188 w 16744950"/>
              <a:gd name="connsiteY4" fmla="*/ 0 h 10287001"/>
              <a:gd name="connsiteX0" fmla="*/ 17266444 w 17271206"/>
              <a:gd name="connsiteY0" fmla="*/ 0 h 10287001"/>
              <a:gd name="connsiteX1" fmla="*/ 3359944 w 17271206"/>
              <a:gd name="connsiteY1" fmla="*/ 1 h 10287001"/>
              <a:gd name="connsiteX2" fmla="*/ 0 w 17271206"/>
              <a:gd name="connsiteY2" fmla="*/ 10287001 h 10287001"/>
              <a:gd name="connsiteX3" fmla="*/ 17271206 w 17271206"/>
              <a:gd name="connsiteY3" fmla="*/ 10287001 h 10287001"/>
              <a:gd name="connsiteX4" fmla="*/ 17266444 w 17271206"/>
              <a:gd name="connsiteY4" fmla="*/ 0 h 10287001"/>
              <a:gd name="connsiteX0" fmla="*/ 17266444 w 17271206"/>
              <a:gd name="connsiteY0" fmla="*/ 0 h 10287001"/>
              <a:gd name="connsiteX1" fmla="*/ 3359944 w 17271206"/>
              <a:gd name="connsiteY1" fmla="*/ 1 h 10287001"/>
              <a:gd name="connsiteX2" fmla="*/ 1056368 w 17271206"/>
              <a:gd name="connsiteY2" fmla="*/ 7068458 h 10287001"/>
              <a:gd name="connsiteX3" fmla="*/ 0 w 17271206"/>
              <a:gd name="connsiteY3" fmla="*/ 10287001 h 10287001"/>
              <a:gd name="connsiteX4" fmla="*/ 17271206 w 17271206"/>
              <a:gd name="connsiteY4" fmla="*/ 10287001 h 10287001"/>
              <a:gd name="connsiteX5" fmla="*/ 17266444 w 17271206"/>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1019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0 h 10287001"/>
              <a:gd name="connsiteX1" fmla="*/ 4379119 w 18290381"/>
              <a:gd name="connsiteY1" fmla="*/ 1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3174 h 10290175"/>
              <a:gd name="connsiteX1" fmla="*/ 2709069 w 18290381"/>
              <a:gd name="connsiteY1" fmla="*/ 0 h 10290175"/>
              <a:gd name="connsiteX2" fmla="*/ 0 w 18290381"/>
              <a:gd name="connsiteY2" fmla="*/ 5866946 h 10290175"/>
              <a:gd name="connsiteX3" fmla="*/ 3175 w 18290381"/>
              <a:gd name="connsiteY3" fmla="*/ 10290175 h 10290175"/>
              <a:gd name="connsiteX4" fmla="*/ 18290381 w 18290381"/>
              <a:gd name="connsiteY4" fmla="*/ 10290175 h 10290175"/>
              <a:gd name="connsiteX5" fmla="*/ 18285619 w 18290381"/>
              <a:gd name="connsiteY5" fmla="*/ 3174 h 10290175"/>
              <a:gd name="connsiteX0" fmla="*/ 18285619 w 18290381"/>
              <a:gd name="connsiteY0" fmla="*/ 0 h 10287001"/>
              <a:gd name="connsiteX1" fmla="*/ 2699544 w 18290381"/>
              <a:gd name="connsiteY1" fmla="*/ 3176 h 10287001"/>
              <a:gd name="connsiteX2" fmla="*/ 0 w 18290381"/>
              <a:gd name="connsiteY2" fmla="*/ 5863772 h 10287001"/>
              <a:gd name="connsiteX3" fmla="*/ 3175 w 18290381"/>
              <a:gd name="connsiteY3" fmla="*/ 10287001 h 10287001"/>
              <a:gd name="connsiteX4" fmla="*/ 18290381 w 18290381"/>
              <a:gd name="connsiteY4" fmla="*/ 10287001 h 10287001"/>
              <a:gd name="connsiteX5" fmla="*/ 18285619 w 18290381"/>
              <a:gd name="connsiteY5" fmla="*/ 0 h 10287001"/>
              <a:gd name="connsiteX0" fmla="*/ 18285619 w 18290381"/>
              <a:gd name="connsiteY0" fmla="*/ 6349 h 10293350"/>
              <a:gd name="connsiteX1" fmla="*/ 2699544 w 18290381"/>
              <a:gd name="connsiteY1" fmla="*/ 0 h 10293350"/>
              <a:gd name="connsiteX2" fmla="*/ 0 w 18290381"/>
              <a:gd name="connsiteY2" fmla="*/ 5870121 h 10293350"/>
              <a:gd name="connsiteX3" fmla="*/ 3175 w 18290381"/>
              <a:gd name="connsiteY3" fmla="*/ 10293350 h 10293350"/>
              <a:gd name="connsiteX4" fmla="*/ 18290381 w 18290381"/>
              <a:gd name="connsiteY4" fmla="*/ 10293350 h 10293350"/>
              <a:gd name="connsiteX5" fmla="*/ 18285619 w 18290381"/>
              <a:gd name="connsiteY5" fmla="*/ 6349 h 10293350"/>
              <a:gd name="connsiteX0" fmla="*/ 18300133 w 18304895"/>
              <a:gd name="connsiteY0" fmla="*/ 6349 h 10293350"/>
              <a:gd name="connsiteX1" fmla="*/ 2714058 w 18304895"/>
              <a:gd name="connsiteY1" fmla="*/ 0 h 10293350"/>
              <a:gd name="connsiteX2" fmla="*/ 0 w 18304895"/>
              <a:gd name="connsiteY2" fmla="*/ 8250464 h 10293350"/>
              <a:gd name="connsiteX3" fmla="*/ 17689 w 18304895"/>
              <a:gd name="connsiteY3" fmla="*/ 10293350 h 10293350"/>
              <a:gd name="connsiteX4" fmla="*/ 18304895 w 18304895"/>
              <a:gd name="connsiteY4" fmla="*/ 10293350 h 10293350"/>
              <a:gd name="connsiteX5" fmla="*/ 18300133 w 18304895"/>
              <a:gd name="connsiteY5" fmla="*/ 6349 h 10293350"/>
              <a:gd name="connsiteX0" fmla="*/ 18282504 w 18287266"/>
              <a:gd name="connsiteY0" fmla="*/ 6349 h 10293350"/>
              <a:gd name="connsiteX1" fmla="*/ 2696429 w 18287266"/>
              <a:gd name="connsiteY1" fmla="*/ 0 h 10293350"/>
              <a:gd name="connsiteX2" fmla="*/ 11399 w 18287266"/>
              <a:gd name="connsiteY2" fmla="*/ 8743949 h 10293350"/>
              <a:gd name="connsiteX3" fmla="*/ 60 w 18287266"/>
              <a:gd name="connsiteY3" fmla="*/ 10293350 h 10293350"/>
              <a:gd name="connsiteX4" fmla="*/ 18287266 w 18287266"/>
              <a:gd name="connsiteY4" fmla="*/ 10293350 h 10293350"/>
              <a:gd name="connsiteX5" fmla="*/ 18282504 w 18287266"/>
              <a:gd name="connsiteY5" fmla="*/ 6349 h 10293350"/>
              <a:gd name="connsiteX0" fmla="*/ 18286980 w 18291742"/>
              <a:gd name="connsiteY0" fmla="*/ 6349 h 10293350"/>
              <a:gd name="connsiteX1" fmla="*/ 2700905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 name="connsiteX0" fmla="*/ 18286980 w 18291742"/>
              <a:gd name="connsiteY0" fmla="*/ 6349 h 10293350"/>
              <a:gd name="connsiteX1" fmla="*/ 2684237 w 18291742"/>
              <a:gd name="connsiteY1" fmla="*/ 0 h 10293350"/>
              <a:gd name="connsiteX2" fmla="*/ 0 w 18291742"/>
              <a:gd name="connsiteY2" fmla="*/ 8207374 h 10293350"/>
              <a:gd name="connsiteX3" fmla="*/ 4536 w 18291742"/>
              <a:gd name="connsiteY3" fmla="*/ 10293350 h 10293350"/>
              <a:gd name="connsiteX4" fmla="*/ 18291742 w 18291742"/>
              <a:gd name="connsiteY4" fmla="*/ 10293350 h 10293350"/>
              <a:gd name="connsiteX5" fmla="*/ 18286980 w 18291742"/>
              <a:gd name="connsiteY5" fmla="*/ 6349 h 1029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91742" h="10293350">
                <a:moveTo>
                  <a:pt x="18286980" y="6349"/>
                </a:moveTo>
                <a:lnTo>
                  <a:pt x="2684237" y="0"/>
                </a:lnTo>
                <a:lnTo>
                  <a:pt x="0" y="8207374"/>
                </a:lnTo>
                <a:cubicBezTo>
                  <a:pt x="1058" y="9681784"/>
                  <a:pt x="3478" y="8818940"/>
                  <a:pt x="4536" y="10293350"/>
                </a:cubicBezTo>
                <a:lnTo>
                  <a:pt x="18291742" y="10293350"/>
                </a:lnTo>
                <a:cubicBezTo>
                  <a:pt x="18281423" y="6861175"/>
                  <a:pt x="18297299" y="3438524"/>
                  <a:pt x="18286980" y="6349"/>
                </a:cubicBez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cNvSpPr>
            <a:spLocks noGrp="1"/>
          </p:cNvSpPr>
          <p:nvPr>
            <p:ph type="ctrTitle" hasCustomPrompt="1"/>
          </p:nvPr>
        </p:nvSpPr>
        <p:spPr>
          <a:xfrm>
            <a:off x="3302758" y="1433857"/>
            <a:ext cx="7335767" cy="758884"/>
          </a:xfrm>
        </p:spPr>
        <p:txBody>
          <a:bodyPr wrap="none" lIns="0" tIns="0" rIns="0" bIns="0" anchor="t">
            <a:noAutofit/>
          </a:bodyPr>
          <a:lstStyle>
            <a:lvl1pPr algn="l">
              <a:lnSpc>
                <a:spcPct val="100000"/>
              </a:lnSpc>
              <a:defRPr sz="2933">
                <a:solidFill>
                  <a:schemeClr val="bg1"/>
                </a:solidFill>
                <a:latin typeface="Arial Rounded MT Bold" panose="020F0704030504030204" pitchFamily="34" charset="0"/>
              </a:defRPr>
            </a:lvl1pPr>
          </a:lstStyle>
          <a:p>
            <a:r>
              <a:rPr lang="nl-NL"/>
              <a:t>Inhoudstafel / Agenda titel</a:t>
            </a:r>
            <a:endParaRPr lang="en-US"/>
          </a:p>
        </p:txBody>
      </p:sp>
      <p:sp>
        <p:nvSpPr>
          <p:cNvPr id="3" name="Subtitle 2"/>
          <p:cNvSpPr>
            <a:spLocks noGrp="1"/>
          </p:cNvSpPr>
          <p:nvPr>
            <p:ph type="subTitle" idx="1" hasCustomPrompt="1"/>
          </p:nvPr>
        </p:nvSpPr>
        <p:spPr>
          <a:xfrm>
            <a:off x="3302757" y="2514303"/>
            <a:ext cx="8251191" cy="3448222"/>
          </a:xfrm>
        </p:spPr>
        <p:txBody>
          <a:bodyPr lIns="0" tIns="0" rIns="0" bIns="0"/>
          <a:lstStyle>
            <a:lvl1pPr marL="495325" indent="-495325" algn="l">
              <a:lnSpc>
                <a:spcPct val="100000"/>
              </a:lnSpc>
              <a:buFont typeface="+mj-lt"/>
              <a:buAutoNum type="arabicPeriod"/>
              <a:defRPr sz="2400">
                <a:solidFill>
                  <a:schemeClr val="bg1"/>
                </a:solidFill>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nl-NL"/>
              <a:t>Agendapunt 1</a:t>
            </a:r>
          </a:p>
          <a:p>
            <a:r>
              <a:rPr lang="nl-NL"/>
              <a:t>Agendapunt 2</a:t>
            </a:r>
          </a:p>
          <a:p>
            <a:r>
              <a:rPr lang="nl-NL"/>
              <a:t>Agendapunt 3</a:t>
            </a:r>
          </a:p>
          <a:p>
            <a:r>
              <a:rPr lang="nl-NL"/>
              <a:t>Agendapunt 4</a:t>
            </a:r>
          </a:p>
          <a:p>
            <a:r>
              <a:rPr lang="nl-NL"/>
              <a:t>Agendapunt 5</a:t>
            </a:r>
          </a:p>
          <a:p>
            <a:r>
              <a:rPr lang="nl-NL"/>
              <a:t>Agendapunt 6</a:t>
            </a:r>
            <a:endParaRPr lang="en-US"/>
          </a:p>
        </p:txBody>
      </p:sp>
      <p:pic>
        <p:nvPicPr>
          <p:cNvPr id="11" name="Howest Logo">
            <a:extLst>
              <a:ext uri="{FF2B5EF4-FFF2-40B4-BE49-F238E27FC236}">
                <a16:creationId xmlns:a16="http://schemas.microsoft.com/office/drawing/2014/main" id="{F0A4337E-4309-4111-B746-78D887371E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838" y="768980"/>
            <a:ext cx="1966095" cy="1007625"/>
          </a:xfrm>
          <a:prstGeom prst="rect">
            <a:avLst/>
          </a:prstGeom>
        </p:spPr>
      </p:pic>
      <p:sp>
        <p:nvSpPr>
          <p:cNvPr id="8" name="TextBox 4">
            <a:extLst>
              <a:ext uri="{FF2B5EF4-FFF2-40B4-BE49-F238E27FC236}">
                <a16:creationId xmlns:a16="http://schemas.microsoft.com/office/drawing/2014/main" id="{DA42037B-F9D4-4CC2-9863-1CC1A6AE5F12}"/>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Inhoud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710895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8" name="template Image TEMP" hidden="1">
            <a:extLst>
              <a:ext uri="{FF2B5EF4-FFF2-40B4-BE49-F238E27FC236}">
                <a16:creationId xmlns:a16="http://schemas.microsoft.com/office/drawing/2014/main" id="{8B469C1A-565F-459B-93C7-43E5D877D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665795" y="592589"/>
            <a:ext cx="11050419" cy="503845"/>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1099200"/>
            <a:ext cx="12192000" cy="5003800"/>
          </a:xfrm>
        </p:spPr>
        <p:txBody>
          <a:bodyPr tIns="1440000">
            <a:normAutofit/>
          </a:bodyPr>
          <a:lstStyle>
            <a:lvl1pPr marL="0" indent="0" algn="ctr">
              <a:buNone/>
              <a:defRPr sz="1067"/>
            </a:lvl1pPr>
          </a:lstStyle>
          <a:p>
            <a:endParaRPr lang="nl-BE"/>
          </a:p>
        </p:txBody>
      </p:sp>
      <p:sp>
        <p:nvSpPr>
          <p:cNvPr id="12" name="TextBox 4">
            <a:extLst>
              <a:ext uri="{FF2B5EF4-FFF2-40B4-BE49-F238E27FC236}">
                <a16:creationId xmlns:a16="http://schemas.microsoft.com/office/drawing/2014/main" id="{22214A23-4B57-4EDB-9FCA-6715CD113D98}"/>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259665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te afbeelding + floating titel">
    <p:spTree>
      <p:nvGrpSpPr>
        <p:cNvPr id="1" name=""/>
        <p:cNvGrpSpPr/>
        <p:nvPr/>
      </p:nvGrpSpPr>
      <p:grpSpPr>
        <a:xfrm>
          <a:off x="0" y="0"/>
          <a:ext cx="0" cy="0"/>
          <a:chOff x="0" y="0"/>
          <a:chExt cx="0" cy="0"/>
        </a:xfrm>
      </p:grpSpPr>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0" y="0"/>
            <a:ext cx="12192000" cy="6103000"/>
          </a:xfrm>
        </p:spPr>
        <p:txBody>
          <a:bodyPr tIns="1440000">
            <a:normAutofit/>
          </a:bodyPr>
          <a:lstStyle>
            <a:lvl1pPr marL="0" indent="0" algn="ctr">
              <a:buNone/>
              <a:defRPr sz="1067"/>
            </a:lvl1pPr>
          </a:lstStyle>
          <a:p>
            <a:endParaRPr lang="nl-BE"/>
          </a:p>
        </p:txBody>
      </p:sp>
      <p:sp>
        <p:nvSpPr>
          <p:cNvPr id="4" name="Date Placeholder 3"/>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5" name="Footer Placeholder 4"/>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6" name="Slide Number Placeholder 5"/>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2" name="Title 1"/>
          <p:cNvSpPr>
            <a:spLocks noGrp="1"/>
          </p:cNvSpPr>
          <p:nvPr>
            <p:ph type="title" hasCustomPrompt="1"/>
          </p:nvPr>
        </p:nvSpPr>
        <p:spPr>
          <a:xfrm>
            <a:off x="8088351" y="4704402"/>
            <a:ext cx="3620430" cy="503845"/>
          </a:xfrm>
          <a:noFill/>
        </p:spPr>
        <p:txBody>
          <a:bodyPr lIns="0" tIns="0" rIns="0" bIns="0" anchor="b">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16" name="Rechte verbindingslijn 15">
            <a:extLst>
              <a:ext uri="{FF2B5EF4-FFF2-40B4-BE49-F238E27FC236}">
                <a16:creationId xmlns:a16="http://schemas.microsoft.com/office/drawing/2014/main" id="{D2D76672-C87D-44F1-A41F-AA2A35C16DAA}"/>
              </a:ext>
            </a:extLst>
          </p:cNvPr>
          <p:cNvCxnSpPr>
            <a:cxnSpLocks/>
          </p:cNvCxnSpPr>
          <p:nvPr userDrawn="1"/>
        </p:nvCxnSpPr>
        <p:spPr>
          <a:xfrm>
            <a:off x="8088351" y="5336663"/>
            <a:ext cx="3620430"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2" name="TextBox 4">
            <a:extLst>
              <a:ext uri="{FF2B5EF4-FFF2-40B4-BE49-F238E27FC236}">
                <a16:creationId xmlns:a16="http://schemas.microsoft.com/office/drawing/2014/main" id="{44008270-98F6-42B1-97B7-B77ADCC6D3D0}"/>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Grote afbeelding + </a:t>
            </a:r>
            <a:r>
              <a:rPr lang="nl-NL" sz="1333" b="1" err="1">
                <a:solidFill>
                  <a:schemeClr val="tx1"/>
                </a:solidFill>
                <a:latin typeface="+mn-lt"/>
                <a:cs typeface="Arial" panose="020B0604020202020204" pitchFamily="34" charset="0"/>
              </a:rPr>
              <a:t>floating</a:t>
            </a:r>
            <a:r>
              <a:rPr lang="nl-NL" sz="1333" b="1">
                <a:solidFill>
                  <a:schemeClr val="tx1"/>
                </a:solidFill>
                <a:latin typeface="+mn-lt"/>
                <a:cs typeface="Arial" panose="020B0604020202020204" pitchFamily="34" charset="0"/>
              </a:rPr>
              <a:t> titel slide</a:t>
            </a:r>
            <a:endParaRPr lang="en-US" sz="1333" b="1">
              <a:solidFill>
                <a:schemeClr val="tx1"/>
              </a:solidFill>
              <a:latin typeface="+mn-lt"/>
              <a:cs typeface="Arial" panose="020B0604020202020204" pitchFamily="34" charset="0"/>
            </a:endParaRPr>
          </a:p>
        </p:txBody>
      </p:sp>
      <p:sp>
        <p:nvSpPr>
          <p:cNvPr id="13" name="TextBox 46">
            <a:extLst>
              <a:ext uri="{FF2B5EF4-FFF2-40B4-BE49-F238E27FC236}">
                <a16:creationId xmlns:a16="http://schemas.microsoft.com/office/drawing/2014/main" id="{7F1C870B-2989-4A2B-BF54-AD2979A953E7}"/>
              </a:ext>
            </a:extLst>
          </p:cNvPr>
          <p:cNvSpPr txBox="1"/>
          <p:nvPr userDrawn="1"/>
        </p:nvSpPr>
        <p:spPr>
          <a:xfrm>
            <a:off x="1" y="6858000"/>
            <a:ext cx="3444511" cy="502958"/>
          </a:xfrm>
          <a:prstGeom prst="rect">
            <a:avLst/>
          </a:prstGeom>
          <a:noFill/>
        </p:spPr>
        <p:txBody>
          <a:bodyPr wrap="square" rtlCol="0">
            <a:spAutoFit/>
          </a:bodyPr>
          <a:lstStyle/>
          <a:p>
            <a:r>
              <a:rPr lang="nl-NL" sz="667">
                <a:latin typeface="+mn-lt"/>
                <a:cs typeface="Arial" panose="020B0604020202020204" pitchFamily="34" charset="0"/>
              </a:rPr>
              <a:t>Verplaats na het invoegen van de foto deze weer naar de achtergrond zodat de titel terug vooraan kom te staan. </a:t>
            </a:r>
            <a:r>
              <a:rPr lang="nl-NL" sz="667" b="1">
                <a:latin typeface="+mn-lt"/>
                <a:cs typeface="Arial" panose="020B0604020202020204" pitchFamily="34" charset="0"/>
              </a:rPr>
              <a:t>(rechtsklikken&gt; naar achtergrond&gt; naar achtergrond)</a:t>
            </a:r>
          </a:p>
          <a:p>
            <a:endParaRPr lang="nl-NL" sz="667">
              <a:latin typeface="+mn-lt"/>
              <a:cs typeface="Arial" panose="020B0604020202020204" pitchFamily="34" charset="0"/>
            </a:endParaRPr>
          </a:p>
          <a:p>
            <a:r>
              <a:rPr lang="nl-NL" sz="667">
                <a:latin typeface="+mn-lt"/>
                <a:cs typeface="Arial" panose="020B0604020202020204" pitchFamily="34" charset="0"/>
              </a:rPr>
              <a:t>Indien de tekst niet genoeg zichtbaar is over de foto, verander de kleur van zwart naar wit.</a:t>
            </a:r>
          </a:p>
        </p:txBody>
      </p:sp>
    </p:spTree>
    <p:extLst>
      <p:ext uri="{BB962C8B-B14F-4D97-AF65-F5344CB8AC3E}">
        <p14:creationId xmlns:p14="http://schemas.microsoft.com/office/powerpoint/2010/main" val="1918233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69601"/>
            <a:ext cx="11050419" cy="40692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8A2F8C1-53AF-4DEB-9965-55FC86D3788C}"/>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88370434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Tree>
    <p:extLst>
      <p:ext uri="{BB962C8B-B14F-4D97-AF65-F5344CB8AC3E}">
        <p14:creationId xmlns:p14="http://schemas.microsoft.com/office/powerpoint/2010/main" val="2656825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4" name="Tijdelijke aanduiding voor tabel 3">
            <a:extLst>
              <a:ext uri="{FF2B5EF4-FFF2-40B4-BE49-F238E27FC236}">
                <a16:creationId xmlns:a16="http://schemas.microsoft.com/office/drawing/2014/main" id="{08476D39-8254-4D49-88E7-E952BF1FA19A}"/>
              </a:ext>
            </a:extLst>
          </p:cNvPr>
          <p:cNvSpPr>
            <a:spLocks noGrp="1" noChangeAspect="1"/>
          </p:cNvSpPr>
          <p:nvPr>
            <p:ph type="tbl" sz="quarter" idx="18"/>
          </p:nvPr>
        </p:nvSpPr>
        <p:spPr>
          <a:xfrm>
            <a:off x="704850" y="1119717"/>
            <a:ext cx="11050059" cy="4520142"/>
          </a:xfrm>
        </p:spPr>
        <p:txBody>
          <a:bodyPr>
            <a:normAutofit/>
          </a:bodyPr>
          <a:lstStyle>
            <a:lvl1pPr marL="0" indent="0" algn="ctr">
              <a:buNone/>
              <a:defRPr/>
            </a:lvl1pPr>
          </a:lstStyle>
          <a:p>
            <a:endParaRPr lang="nl-BE"/>
          </a:p>
        </p:txBody>
      </p:sp>
      <p:sp>
        <p:nvSpPr>
          <p:cNvPr id="16" name="TextBox 4">
            <a:extLst>
              <a:ext uri="{FF2B5EF4-FFF2-40B4-BE49-F238E27FC236}">
                <a16:creationId xmlns:a16="http://schemas.microsoft.com/office/drawing/2014/main" id="{8C7A8C97-A0A2-4491-BA0D-727C7CE0B7F3}"/>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Tabel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711280768"/>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eg met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892813D1-327F-45DC-8DDF-53948CE8C5F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Lege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63316730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eg zonder titel">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9" name="Date Placeholder 3">
            <a:extLst>
              <a:ext uri="{FF2B5EF4-FFF2-40B4-BE49-F238E27FC236}">
                <a16:creationId xmlns:a16="http://schemas.microsoft.com/office/drawing/2014/main" id="{BC003533-BC48-439B-A922-F888963D4AC7}"/>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0" name="Footer Placeholder 4">
            <a:extLst>
              <a:ext uri="{FF2B5EF4-FFF2-40B4-BE49-F238E27FC236}">
                <a16:creationId xmlns:a16="http://schemas.microsoft.com/office/drawing/2014/main" id="{F1F583E7-15C9-4A51-83EB-9FC4D7B086FC}"/>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9" name="TextBox 4">
            <a:extLst>
              <a:ext uri="{FF2B5EF4-FFF2-40B4-BE49-F238E27FC236}">
                <a16:creationId xmlns:a16="http://schemas.microsoft.com/office/drawing/2014/main" id="{C531524C-A1A5-4485-B21D-E97B5DC3BE3F}"/>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Leeg zonder 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328561146"/>
      </p:ext>
    </p:extLst>
  </p:cSld>
  <p:clrMapOvr>
    <a:masterClrMapping/>
  </p:clrMapOvr>
  <p:extLst>
    <p:ext uri="{DCECCB84-F9BA-43D5-87BE-67443E8EF086}">
      <p15:sldGuideLst xmlns:p15="http://schemas.microsoft.com/office/powerpoint/2012/main">
        <p15:guide id="4" pos="110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Tekst en 1/2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4999200"/>
          </a:xfrm>
        </p:spPr>
        <p:txBody>
          <a:bodyPr tIns="1440000">
            <a:normAutofit/>
          </a:bodyPr>
          <a:lstStyle>
            <a:lvl1pPr marL="0" indent="0" algn="ctr">
              <a:buNone/>
              <a:defRPr sz="1067"/>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69601"/>
            <a:ext cx="5478357" cy="407433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7B17C559-ED41-48AE-90A3-DAFE15716B7C}"/>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0" name="Footer Placeholder 4">
            <a:extLst>
              <a:ext uri="{FF2B5EF4-FFF2-40B4-BE49-F238E27FC236}">
                <a16:creationId xmlns:a16="http://schemas.microsoft.com/office/drawing/2014/main" id="{7FDB5F77-B327-47F1-9F88-CF970A7A21FD}"/>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6CBDB841-5208-4BD2-9409-EA7134D69442}"/>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1/2 Tekst en 1/2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05310803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5326" y="1099200"/>
            <a:ext cx="7341219"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3" name="Tijdelijke aanduiding voor tekst 2">
            <a:extLst>
              <a:ext uri="{FF2B5EF4-FFF2-40B4-BE49-F238E27FC236}">
                <a16:creationId xmlns:a16="http://schemas.microsoft.com/office/drawing/2014/main" id="{CBF26FD0-A3C3-48D7-9476-CC92E74B1F11}"/>
              </a:ext>
            </a:extLst>
          </p:cNvPr>
          <p:cNvSpPr>
            <a:spLocks noGrp="1"/>
          </p:cNvSpPr>
          <p:nvPr>
            <p:ph type="body" sz="quarter" idx="18"/>
          </p:nvPr>
        </p:nvSpPr>
        <p:spPr>
          <a:xfrm>
            <a:off x="680663" y="1569600"/>
            <a:ext cx="7339632"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afbeelding placeholder">
            <a:extLst>
              <a:ext uri="{FF2B5EF4-FFF2-40B4-BE49-F238E27FC236}">
                <a16:creationId xmlns:a16="http://schemas.microsoft.com/office/drawing/2014/main" id="{DF77DBF1-9A0F-498F-B871-134CB42F881D}"/>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endParaRPr lang="nl-BE"/>
          </a:p>
        </p:txBody>
      </p:sp>
      <p:sp>
        <p:nvSpPr>
          <p:cNvPr id="20" name="TextBox 4">
            <a:extLst>
              <a:ext uri="{FF2B5EF4-FFF2-40B4-BE49-F238E27FC236}">
                <a16:creationId xmlns:a16="http://schemas.microsoft.com/office/drawing/2014/main" id="{D974BD34-E475-4E02-86F0-8932E1B41725}"/>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2/3 Tekst en 1/3 afbeelding</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534865570"/>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fbeelding en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499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4999200"/>
          </a:xfrm>
        </p:spPr>
        <p:txBody>
          <a:bodyPr tIns="1440000">
            <a:normAutofit/>
          </a:bodyPr>
          <a:lstStyle>
            <a:lvl1pPr marL="0" indent="0" algn="ctr">
              <a:buNone/>
              <a:defRPr sz="1067"/>
            </a:lvl1pPr>
          </a:lstStyle>
          <a:p>
            <a:endParaRPr lang="nl-BE"/>
          </a:p>
        </p:txBody>
      </p:sp>
      <p:sp>
        <p:nvSpPr>
          <p:cNvPr id="12" name="TextBox 4">
            <a:extLst>
              <a:ext uri="{FF2B5EF4-FFF2-40B4-BE49-F238E27FC236}">
                <a16:creationId xmlns:a16="http://schemas.microsoft.com/office/drawing/2014/main" id="{E2274F51-95F7-4E5E-815B-1F996E645FE7}"/>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Afbeelding en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5427108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x 2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1" name="balk onderaan">
            <a:extLst>
              <a:ext uri="{FF2B5EF4-FFF2-40B4-BE49-F238E27FC236}">
                <a16:creationId xmlns:a16="http://schemas.microsoft.com/office/drawing/2014/main" id="{38804C87-12C0-421E-90B2-DF14E0302FE7}"/>
              </a:ext>
            </a:extLst>
          </p:cNvPr>
          <p:cNvSpPr/>
          <p:nvPr userDrawn="1"/>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5478357" cy="24480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5478357" cy="2448000"/>
          </a:xfrm>
        </p:spPr>
        <p:txBody>
          <a:bodyPr tIns="1440000">
            <a:normAutofit/>
          </a:bodyPr>
          <a:lstStyle>
            <a:lvl1pPr marL="0" indent="0" algn="ctr">
              <a:buNone/>
              <a:defRPr sz="1067"/>
            </a:lvl1pPr>
          </a:lstStyle>
          <a:p>
            <a:endParaRPr lang="nl-BE"/>
          </a:p>
        </p:txBody>
      </p:sp>
      <p:sp>
        <p:nvSpPr>
          <p:cNvPr id="21" name="TextBox 4">
            <a:extLst>
              <a:ext uri="{FF2B5EF4-FFF2-40B4-BE49-F238E27FC236}">
                <a16:creationId xmlns:a16="http://schemas.microsoft.com/office/drawing/2014/main" id="{92B1CA4A-0389-4751-BD3D-D8526698D99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2 x 2 afbeeldingen slide</a:t>
            </a:r>
            <a:endParaRPr lang="en-US" sz="1333" b="1">
              <a:solidFill>
                <a:schemeClr val="tx1"/>
              </a:solidFill>
              <a:latin typeface="+mn-lt"/>
              <a:cs typeface="Arial" panose="020B0604020202020204" pitchFamily="34" charset="0"/>
            </a:endParaRPr>
          </a:p>
        </p:txBody>
      </p:sp>
      <p:sp>
        <p:nvSpPr>
          <p:cNvPr id="15" name="afbeelding placeholder">
            <a:extLst>
              <a:ext uri="{FF2B5EF4-FFF2-40B4-BE49-F238E27FC236}">
                <a16:creationId xmlns:a16="http://schemas.microsoft.com/office/drawing/2014/main" id="{82CCC512-3142-40C3-84D6-0EEE34ABAA8E}"/>
              </a:ext>
            </a:extLst>
          </p:cNvPr>
          <p:cNvSpPr>
            <a:spLocks noGrp="1"/>
          </p:cNvSpPr>
          <p:nvPr>
            <p:ph type="pic" sz="quarter" idx="15"/>
          </p:nvPr>
        </p:nvSpPr>
        <p:spPr>
          <a:xfrm>
            <a:off x="693600" y="3648795"/>
            <a:ext cx="5478357" cy="2448000"/>
          </a:xfrm>
        </p:spPr>
        <p:txBody>
          <a:bodyPr tIns="1440000">
            <a:normAutofit/>
          </a:bodyPr>
          <a:lstStyle>
            <a:lvl1pPr marL="0" indent="0" algn="ctr">
              <a:buNone/>
              <a:defRPr sz="1067"/>
            </a:lvl1pPr>
          </a:lstStyle>
          <a:p>
            <a:endParaRPr lang="nl-BE"/>
          </a:p>
        </p:txBody>
      </p:sp>
      <p:sp>
        <p:nvSpPr>
          <p:cNvPr id="22" name="afbeelding placeholder">
            <a:extLst>
              <a:ext uri="{FF2B5EF4-FFF2-40B4-BE49-F238E27FC236}">
                <a16:creationId xmlns:a16="http://schemas.microsoft.com/office/drawing/2014/main" id="{EFC31C83-3462-44CC-A863-6C9D9ADF81D9}"/>
              </a:ext>
            </a:extLst>
          </p:cNvPr>
          <p:cNvSpPr>
            <a:spLocks noGrp="1"/>
          </p:cNvSpPr>
          <p:nvPr>
            <p:ph type="pic" sz="quarter" idx="16"/>
          </p:nvPr>
        </p:nvSpPr>
        <p:spPr>
          <a:xfrm>
            <a:off x="6264000" y="3648795"/>
            <a:ext cx="5478357" cy="2448000"/>
          </a:xfrm>
        </p:spPr>
        <p:txBody>
          <a:bodyPr tIns="1440000">
            <a:normAutofit/>
          </a:bodyPr>
          <a:lstStyle>
            <a:lvl1pPr marL="0" indent="0" algn="ctr">
              <a:buNone/>
              <a:defRPr sz="1067"/>
            </a:lvl1pPr>
          </a:lstStyle>
          <a:p>
            <a:endParaRPr lang="nl-BE"/>
          </a:p>
        </p:txBody>
      </p:sp>
    </p:spTree>
    <p:extLst>
      <p:ext uri="{BB962C8B-B14F-4D97-AF65-F5344CB8AC3E}">
        <p14:creationId xmlns:p14="http://schemas.microsoft.com/office/powerpoint/2010/main" val="268577070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x Afbeelding">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4999200"/>
          </a:xfrm>
        </p:spPr>
        <p:txBody>
          <a:bodyPr tIns="1440000">
            <a:normAutofit/>
          </a:bodyPr>
          <a:lstStyle>
            <a:lvl1pPr marL="0" indent="0" algn="ctr">
              <a:buNone/>
              <a:defRPr sz="1067"/>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499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4999200"/>
          </a:xfrm>
        </p:spPr>
        <p:txBody>
          <a:bodyPr tIns="1440000">
            <a:normAutofit/>
          </a:bodyPr>
          <a:lstStyle>
            <a:lvl1pPr marL="0" indent="0" algn="ctr">
              <a:buNone/>
              <a:defRPr sz="1067"/>
            </a:lvl1pPr>
          </a:lstStyle>
          <a:p>
            <a:endParaRPr lang="nl-BE"/>
          </a:p>
        </p:txBody>
      </p:sp>
      <p:sp>
        <p:nvSpPr>
          <p:cNvPr id="21" name="TextBox 4">
            <a:extLst>
              <a:ext uri="{FF2B5EF4-FFF2-40B4-BE49-F238E27FC236}">
                <a16:creationId xmlns:a16="http://schemas.microsoft.com/office/drawing/2014/main" id="{009A3169-8C0D-4A2D-9C66-BE525BCD338D}"/>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3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89679385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x Afbeelding">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2698750" cy="499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0"/>
            <a:ext cx="2698750" cy="4999200"/>
          </a:xfrm>
        </p:spPr>
        <p:txBody>
          <a:bodyPr tIns="1440000">
            <a:normAutofit/>
          </a:bodyPr>
          <a:lstStyle>
            <a:lvl1pPr marL="0" indent="0" algn="ctr">
              <a:buNone/>
              <a:defRPr sz="1067"/>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0"/>
            <a:ext cx="2698750" cy="4999200"/>
          </a:xfrm>
        </p:spPr>
        <p:txBody>
          <a:bodyPr tIns="1440000">
            <a:normAutofit/>
          </a:bodyPr>
          <a:lstStyle>
            <a:lvl1pPr marL="0" indent="0" algn="ctr">
              <a:buNone/>
              <a:defRPr sz="1067"/>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0"/>
            <a:ext cx="2698750" cy="4999200"/>
          </a:xfrm>
        </p:spPr>
        <p:txBody>
          <a:bodyPr tIns="1440000">
            <a:normAutofit/>
          </a:bodyPr>
          <a:lstStyle>
            <a:lvl1pPr marL="0" indent="0" algn="ctr">
              <a:buNone/>
              <a:defRPr sz="1067"/>
            </a:lvl1pPr>
          </a:lstStyle>
          <a:p>
            <a:endParaRPr lang="nl-BE"/>
          </a:p>
        </p:txBody>
      </p:sp>
      <p:sp>
        <p:nvSpPr>
          <p:cNvPr id="21" name="TextBox 4">
            <a:extLst>
              <a:ext uri="{FF2B5EF4-FFF2-40B4-BE49-F238E27FC236}">
                <a16:creationId xmlns:a16="http://schemas.microsoft.com/office/drawing/2014/main" id="{BB27EBDF-C895-4A3E-8D3F-1D5142CF7789}"/>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4 x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7091012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x Afbeelding en tekst">
    <p:spTree>
      <p:nvGrpSpPr>
        <p:cNvPr id="1" name=""/>
        <p:cNvGrpSpPr/>
        <p:nvPr/>
      </p:nvGrpSpPr>
      <p:grpSpPr>
        <a:xfrm>
          <a:off x="0" y="0"/>
          <a:ext cx="0" cy="0"/>
          <a:chOff x="0" y="0"/>
          <a:chExt cx="0" cy="0"/>
        </a:xfrm>
      </p:grpSpPr>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8120222" y="1099200"/>
            <a:ext cx="3625850" cy="1759200"/>
          </a:xfrm>
        </p:spPr>
        <p:txBody>
          <a:bodyPr tIns="1440000">
            <a:normAutofit/>
          </a:bodyPr>
          <a:lstStyle>
            <a:lvl1pPr marL="0" indent="0" algn="ctr">
              <a:buNone/>
              <a:defRPr sz="1067"/>
            </a:lvl1pPr>
          </a:lstStyle>
          <a:p>
            <a:endParaRPr lang="nl-BE"/>
          </a:p>
        </p:txBody>
      </p:sp>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0"/>
            <a:ext cx="3625850" cy="175920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4406900" y="1099200"/>
            <a:ext cx="3625850" cy="1759200"/>
          </a:xfrm>
        </p:spPr>
        <p:txBody>
          <a:bodyPr tIns="1440000">
            <a:normAutofit/>
          </a:bodyPr>
          <a:lstStyle>
            <a:lvl1pPr marL="0" indent="0" algn="ctr">
              <a:buNone/>
              <a:defRPr sz="1067"/>
            </a:lvl1pPr>
          </a:lstStyle>
          <a:p>
            <a:endParaRPr lang="nl-BE"/>
          </a:p>
        </p:txBody>
      </p:sp>
      <p:sp>
        <p:nvSpPr>
          <p:cNvPr id="21" name="tekst 2">
            <a:extLst>
              <a:ext uri="{FF2B5EF4-FFF2-40B4-BE49-F238E27FC236}">
                <a16:creationId xmlns:a16="http://schemas.microsoft.com/office/drawing/2014/main" id="{2C9D76FB-B5C8-4189-9BD7-56BAEF2C5585}"/>
              </a:ext>
            </a:extLst>
          </p:cNvPr>
          <p:cNvSpPr>
            <a:spLocks noGrp="1"/>
          </p:cNvSpPr>
          <p:nvPr>
            <p:ph type="body" sz="quarter" idx="17"/>
          </p:nvPr>
        </p:nvSpPr>
        <p:spPr>
          <a:xfrm>
            <a:off x="700087" y="2842632"/>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kst 2">
            <a:extLst>
              <a:ext uri="{FF2B5EF4-FFF2-40B4-BE49-F238E27FC236}">
                <a16:creationId xmlns:a16="http://schemas.microsoft.com/office/drawing/2014/main" id="{99919468-E4E2-4DD7-A749-A135BF3C1605}"/>
              </a:ext>
            </a:extLst>
          </p:cNvPr>
          <p:cNvSpPr>
            <a:spLocks noGrp="1"/>
          </p:cNvSpPr>
          <p:nvPr>
            <p:ph type="body" sz="quarter" idx="18"/>
          </p:nvPr>
        </p:nvSpPr>
        <p:spPr>
          <a:xfrm>
            <a:off x="44063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ekst 2">
            <a:extLst>
              <a:ext uri="{FF2B5EF4-FFF2-40B4-BE49-F238E27FC236}">
                <a16:creationId xmlns:a16="http://schemas.microsoft.com/office/drawing/2014/main" id="{115EA5E1-3426-4F50-8A79-52A1F52C5A34}"/>
              </a:ext>
            </a:extLst>
          </p:cNvPr>
          <p:cNvSpPr>
            <a:spLocks noGrp="1"/>
          </p:cNvSpPr>
          <p:nvPr>
            <p:ph type="body" sz="quarter" idx="19"/>
          </p:nvPr>
        </p:nvSpPr>
        <p:spPr>
          <a:xfrm>
            <a:off x="8119199" y="2841600"/>
            <a:ext cx="362640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4" name="TextBox 4">
            <a:extLst>
              <a:ext uri="{FF2B5EF4-FFF2-40B4-BE49-F238E27FC236}">
                <a16:creationId xmlns:a16="http://schemas.microsoft.com/office/drawing/2014/main" id="{88A38384-9998-4BC5-BA90-E15895259F2B}"/>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3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2070941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nl-NL"/>
              <a:t>Klik om de stijl te bewerken</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nl-NL"/>
              <a:t>Klik om de modelstijlen te bewerken</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Tree>
    <p:extLst>
      <p:ext uri="{BB962C8B-B14F-4D97-AF65-F5344CB8AC3E}">
        <p14:creationId xmlns:p14="http://schemas.microsoft.com/office/powerpoint/2010/main" val="16783238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x Afbeelding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93738" y="1099201"/>
            <a:ext cx="2698750" cy="1758950"/>
          </a:xfrm>
        </p:spPr>
        <p:txBody>
          <a:bodyPr tIns="1440000">
            <a:normAutofit/>
          </a:bodyPr>
          <a:lstStyle>
            <a:lvl1pPr marL="0" indent="0" algn="ctr">
              <a:buNone/>
              <a:defRPr sz="1067"/>
            </a:lvl1pPr>
          </a:lstStyle>
          <a:p>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0" name="afbeelding placeholder">
            <a:extLst>
              <a:ext uri="{FF2B5EF4-FFF2-40B4-BE49-F238E27FC236}">
                <a16:creationId xmlns:a16="http://schemas.microsoft.com/office/drawing/2014/main" id="{8079D545-5B83-4040-948C-2702F46AFFC2}"/>
              </a:ext>
            </a:extLst>
          </p:cNvPr>
          <p:cNvSpPr>
            <a:spLocks noGrp="1"/>
          </p:cNvSpPr>
          <p:nvPr>
            <p:ph type="pic" sz="quarter" idx="14"/>
          </p:nvPr>
        </p:nvSpPr>
        <p:spPr>
          <a:xfrm>
            <a:off x="6262794" y="1099201"/>
            <a:ext cx="2698750" cy="1758950"/>
          </a:xfrm>
        </p:spPr>
        <p:txBody>
          <a:bodyPr tIns="1440000">
            <a:normAutofit/>
          </a:bodyPr>
          <a:lstStyle>
            <a:lvl1pPr marL="0" indent="0" algn="ctr">
              <a:buNone/>
              <a:defRPr sz="1067"/>
            </a:lvl1pPr>
          </a:lstStyle>
          <a:p>
            <a:endParaRPr lang="nl-BE"/>
          </a:p>
        </p:txBody>
      </p:sp>
      <p:sp>
        <p:nvSpPr>
          <p:cNvPr id="12" name="afbeelding placeholder">
            <a:extLst>
              <a:ext uri="{FF2B5EF4-FFF2-40B4-BE49-F238E27FC236}">
                <a16:creationId xmlns:a16="http://schemas.microsoft.com/office/drawing/2014/main" id="{5F2D9633-36C4-4FE7-93AA-868431641FFF}"/>
              </a:ext>
            </a:extLst>
          </p:cNvPr>
          <p:cNvSpPr>
            <a:spLocks noGrp="1"/>
          </p:cNvSpPr>
          <p:nvPr>
            <p:ph type="pic" sz="quarter" idx="15"/>
          </p:nvPr>
        </p:nvSpPr>
        <p:spPr>
          <a:xfrm>
            <a:off x="3478266" y="1099201"/>
            <a:ext cx="2698750" cy="1758950"/>
          </a:xfrm>
        </p:spPr>
        <p:txBody>
          <a:bodyPr tIns="1440000">
            <a:normAutofit/>
          </a:bodyPr>
          <a:lstStyle>
            <a:lvl1pPr marL="0" indent="0" algn="ctr">
              <a:buNone/>
              <a:defRPr sz="1067"/>
            </a:lvl1pPr>
          </a:lstStyle>
          <a:p>
            <a:endParaRPr lang="nl-BE"/>
          </a:p>
        </p:txBody>
      </p:sp>
      <p:sp>
        <p:nvSpPr>
          <p:cNvPr id="13" name="afbeelding placeholder">
            <a:extLst>
              <a:ext uri="{FF2B5EF4-FFF2-40B4-BE49-F238E27FC236}">
                <a16:creationId xmlns:a16="http://schemas.microsoft.com/office/drawing/2014/main" id="{4622EB30-198A-45C2-B1E5-FA0B9C14C60D}"/>
              </a:ext>
            </a:extLst>
          </p:cNvPr>
          <p:cNvSpPr>
            <a:spLocks noGrp="1"/>
          </p:cNvSpPr>
          <p:nvPr>
            <p:ph type="pic" sz="quarter" idx="16"/>
          </p:nvPr>
        </p:nvSpPr>
        <p:spPr>
          <a:xfrm>
            <a:off x="9047322" y="1099201"/>
            <a:ext cx="2698750" cy="1758950"/>
          </a:xfrm>
        </p:spPr>
        <p:txBody>
          <a:bodyPr tIns="1440000">
            <a:normAutofit/>
          </a:bodyPr>
          <a:lstStyle>
            <a:lvl1pPr marL="0" indent="0" algn="ctr">
              <a:buNone/>
              <a:defRPr sz="1067"/>
            </a:lvl1pPr>
          </a:lstStyle>
          <a:p>
            <a:endParaRPr lang="nl-BE"/>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5" name="TextBox 4">
            <a:extLst>
              <a:ext uri="{FF2B5EF4-FFF2-40B4-BE49-F238E27FC236}">
                <a16:creationId xmlns:a16="http://schemas.microsoft.com/office/drawing/2014/main" id="{59DAB652-AFD5-4D77-ACBB-A5CC3110B332}"/>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Afbeelding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06322635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x Grafiek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16" name="Date Placeholder 3">
            <a:extLst>
              <a:ext uri="{FF2B5EF4-FFF2-40B4-BE49-F238E27FC236}">
                <a16:creationId xmlns:a16="http://schemas.microsoft.com/office/drawing/2014/main" id="{CBBEEC4F-5426-4F05-B96C-AD5513ABE5C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19" name="Footer Placeholder 4">
            <a:extLst>
              <a:ext uri="{FF2B5EF4-FFF2-40B4-BE49-F238E27FC236}">
                <a16:creationId xmlns:a16="http://schemas.microsoft.com/office/drawing/2014/main" id="{AE0DE597-1C12-43AF-8CDA-EAFFEDDDBEF7}"/>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kst 2">
            <a:extLst>
              <a:ext uri="{FF2B5EF4-FFF2-40B4-BE49-F238E27FC236}">
                <a16:creationId xmlns:a16="http://schemas.microsoft.com/office/drawing/2014/main" id="{4122F8F5-104B-4819-A14B-2146F8DF983F}"/>
              </a:ext>
            </a:extLst>
          </p:cNvPr>
          <p:cNvSpPr>
            <a:spLocks noGrp="1"/>
          </p:cNvSpPr>
          <p:nvPr>
            <p:ph type="body" sz="quarter" idx="17"/>
          </p:nvPr>
        </p:nvSpPr>
        <p:spPr>
          <a:xfrm>
            <a:off x="700088" y="2842632"/>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tekst 2">
            <a:extLst>
              <a:ext uri="{FF2B5EF4-FFF2-40B4-BE49-F238E27FC236}">
                <a16:creationId xmlns:a16="http://schemas.microsoft.com/office/drawing/2014/main" id="{282FC339-B1B5-4159-8648-002E9F1CF62F}"/>
              </a:ext>
            </a:extLst>
          </p:cNvPr>
          <p:cNvSpPr>
            <a:spLocks noGrp="1"/>
          </p:cNvSpPr>
          <p:nvPr>
            <p:ph type="body" sz="quarter" idx="18"/>
          </p:nvPr>
        </p:nvSpPr>
        <p:spPr>
          <a:xfrm>
            <a:off x="3478265"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ekst 2">
            <a:extLst>
              <a:ext uri="{FF2B5EF4-FFF2-40B4-BE49-F238E27FC236}">
                <a16:creationId xmlns:a16="http://schemas.microsoft.com/office/drawing/2014/main" id="{04B33FD7-F31A-4199-B81F-93BB91AE4A7B}"/>
              </a:ext>
            </a:extLst>
          </p:cNvPr>
          <p:cNvSpPr>
            <a:spLocks noGrp="1"/>
          </p:cNvSpPr>
          <p:nvPr>
            <p:ph type="body" sz="quarter" idx="19"/>
          </p:nvPr>
        </p:nvSpPr>
        <p:spPr>
          <a:xfrm>
            <a:off x="6262794"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4" name="tekst 2">
            <a:extLst>
              <a:ext uri="{FF2B5EF4-FFF2-40B4-BE49-F238E27FC236}">
                <a16:creationId xmlns:a16="http://schemas.microsoft.com/office/drawing/2014/main" id="{092C2D3D-C7DF-408D-BE0C-A73771486B95}"/>
              </a:ext>
            </a:extLst>
          </p:cNvPr>
          <p:cNvSpPr>
            <a:spLocks noGrp="1"/>
          </p:cNvSpPr>
          <p:nvPr>
            <p:ph type="body" sz="quarter" idx="20"/>
          </p:nvPr>
        </p:nvSpPr>
        <p:spPr>
          <a:xfrm>
            <a:off x="9047322" y="2841600"/>
            <a:ext cx="2698750" cy="2856000"/>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 name="Tijdelijke aanduiding voor grafiek 2">
            <a:extLst>
              <a:ext uri="{FF2B5EF4-FFF2-40B4-BE49-F238E27FC236}">
                <a16:creationId xmlns:a16="http://schemas.microsoft.com/office/drawing/2014/main" id="{954FC3A0-5B09-46B3-AF11-1AA71E7BE9D0}"/>
              </a:ext>
            </a:extLst>
          </p:cNvPr>
          <p:cNvSpPr>
            <a:spLocks noGrp="1"/>
          </p:cNvSpPr>
          <p:nvPr>
            <p:ph type="chart" sz="quarter" idx="21"/>
          </p:nvPr>
        </p:nvSpPr>
        <p:spPr>
          <a:xfrm>
            <a:off x="9047321" y="1099201"/>
            <a:ext cx="2698750" cy="1758949"/>
          </a:xfrm>
        </p:spPr>
        <p:txBody>
          <a:bodyPr>
            <a:normAutofit/>
          </a:bodyPr>
          <a:lstStyle>
            <a:lvl1pPr marL="0" indent="0" algn="ctr">
              <a:buNone/>
              <a:defRPr sz="1067"/>
            </a:lvl1pPr>
          </a:lstStyle>
          <a:p>
            <a:endParaRPr lang="nl-BE"/>
          </a:p>
        </p:txBody>
      </p:sp>
      <p:sp>
        <p:nvSpPr>
          <p:cNvPr id="25" name="Tijdelijke aanduiding voor grafiek 2">
            <a:extLst>
              <a:ext uri="{FF2B5EF4-FFF2-40B4-BE49-F238E27FC236}">
                <a16:creationId xmlns:a16="http://schemas.microsoft.com/office/drawing/2014/main" id="{E8ED0ED7-31CC-4369-A3E5-B0BED19B6AC7}"/>
              </a:ext>
            </a:extLst>
          </p:cNvPr>
          <p:cNvSpPr>
            <a:spLocks noGrp="1"/>
          </p:cNvSpPr>
          <p:nvPr>
            <p:ph type="chart" sz="quarter" idx="22"/>
          </p:nvPr>
        </p:nvSpPr>
        <p:spPr>
          <a:xfrm>
            <a:off x="704851" y="1099200"/>
            <a:ext cx="2698750" cy="1758949"/>
          </a:xfrm>
        </p:spPr>
        <p:txBody>
          <a:bodyPr>
            <a:normAutofit/>
          </a:bodyPr>
          <a:lstStyle>
            <a:lvl1pPr marL="0" indent="0" algn="ctr">
              <a:buNone/>
              <a:defRPr sz="1067"/>
            </a:lvl1pPr>
          </a:lstStyle>
          <a:p>
            <a:endParaRPr lang="nl-BE"/>
          </a:p>
        </p:txBody>
      </p:sp>
      <p:sp>
        <p:nvSpPr>
          <p:cNvPr id="26" name="Tijdelijke aanduiding voor grafiek 2">
            <a:extLst>
              <a:ext uri="{FF2B5EF4-FFF2-40B4-BE49-F238E27FC236}">
                <a16:creationId xmlns:a16="http://schemas.microsoft.com/office/drawing/2014/main" id="{208D46EB-D604-4977-8266-2D9F94EB29AA}"/>
              </a:ext>
            </a:extLst>
          </p:cNvPr>
          <p:cNvSpPr>
            <a:spLocks noGrp="1"/>
          </p:cNvSpPr>
          <p:nvPr>
            <p:ph type="chart" sz="quarter" idx="23"/>
          </p:nvPr>
        </p:nvSpPr>
        <p:spPr>
          <a:xfrm>
            <a:off x="3485674" y="1099200"/>
            <a:ext cx="2698750" cy="1758949"/>
          </a:xfrm>
        </p:spPr>
        <p:txBody>
          <a:bodyPr>
            <a:normAutofit/>
          </a:bodyPr>
          <a:lstStyle>
            <a:lvl1pPr marL="0" indent="0" algn="ctr">
              <a:buNone/>
              <a:defRPr sz="1067"/>
            </a:lvl1pPr>
          </a:lstStyle>
          <a:p>
            <a:endParaRPr lang="nl-BE"/>
          </a:p>
        </p:txBody>
      </p:sp>
      <p:sp>
        <p:nvSpPr>
          <p:cNvPr id="27" name="Tijdelijke aanduiding voor grafiek 2">
            <a:extLst>
              <a:ext uri="{FF2B5EF4-FFF2-40B4-BE49-F238E27FC236}">
                <a16:creationId xmlns:a16="http://schemas.microsoft.com/office/drawing/2014/main" id="{82703302-D87B-48DC-ACE7-F126874EE444}"/>
              </a:ext>
            </a:extLst>
          </p:cNvPr>
          <p:cNvSpPr>
            <a:spLocks noGrp="1"/>
          </p:cNvSpPr>
          <p:nvPr>
            <p:ph type="chart" sz="quarter" idx="24"/>
          </p:nvPr>
        </p:nvSpPr>
        <p:spPr>
          <a:xfrm>
            <a:off x="6266498" y="1099200"/>
            <a:ext cx="2698750" cy="1758949"/>
          </a:xfrm>
        </p:spPr>
        <p:txBody>
          <a:bodyPr>
            <a:normAutofit/>
          </a:bodyPr>
          <a:lstStyle>
            <a:lvl1pPr marL="0" indent="0" algn="ctr">
              <a:buNone/>
              <a:defRPr sz="1067"/>
            </a:lvl1pPr>
          </a:lstStyle>
          <a:p>
            <a:endParaRPr lang="nl-BE"/>
          </a:p>
        </p:txBody>
      </p:sp>
      <p:sp>
        <p:nvSpPr>
          <p:cNvPr id="20" name="TextBox 4">
            <a:extLst>
              <a:ext uri="{FF2B5EF4-FFF2-40B4-BE49-F238E27FC236}">
                <a16:creationId xmlns:a16="http://schemas.microsoft.com/office/drawing/2014/main" id="{DB6ED84B-8E7F-4228-B427-1EDE681C5A63}"/>
              </a:ext>
            </a:extLst>
          </p:cNvPr>
          <p:cNvSpPr txBox="1"/>
          <p:nvPr userDrawn="1"/>
        </p:nvSpPr>
        <p:spPr>
          <a:xfrm>
            <a:off x="8405793" y="-352283"/>
            <a:ext cx="3775968" cy="297454"/>
          </a:xfrm>
          <a:prstGeom prst="rect">
            <a:avLst/>
          </a:prstGeom>
          <a:noFill/>
        </p:spPr>
        <p:txBody>
          <a:bodyPr wrap="square" rtlCol="0">
            <a:spAutoFit/>
          </a:bodyPr>
          <a:lstStyle/>
          <a:p>
            <a:pPr algn="r"/>
            <a:r>
              <a:rPr lang="nl-BE" sz="1333" b="1">
                <a:solidFill>
                  <a:schemeClr val="tx1"/>
                </a:solidFill>
                <a:latin typeface="+mn-lt"/>
                <a:cs typeface="Arial" panose="020B0604020202020204" pitchFamily="34" charset="0"/>
              </a:rPr>
              <a:t>4 x Grafiek en tekst</a:t>
            </a:r>
            <a:r>
              <a:rPr lang="nl-NL" sz="1333" b="1">
                <a:solidFill>
                  <a:schemeClr val="tx1"/>
                </a:solidFill>
                <a:latin typeface="+mn-lt"/>
                <a:cs typeface="Arial" panose="020B0604020202020204" pitchFamily="34" charset="0"/>
              </a:rPr>
              <a: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25250305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69600"/>
            <a:ext cx="3634019"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4402706" y="1099199"/>
            <a:ext cx="7338444" cy="4999200"/>
          </a:xfrm>
        </p:spPr>
        <p:txBody>
          <a:bodyPr>
            <a:normAutofit/>
          </a:bodyPr>
          <a:lstStyle>
            <a:lvl1pPr marL="0" indent="0" algn="ctr">
              <a:buNone/>
              <a:defRPr sz="1067"/>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3" name="TextBox 4">
            <a:extLst>
              <a:ext uri="{FF2B5EF4-FFF2-40B4-BE49-F238E27FC236}">
                <a16:creationId xmlns:a16="http://schemas.microsoft.com/office/drawing/2014/main" id="{A500405E-274E-4C95-9B93-F6B1F82EF01B}"/>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1/3 Tekst en 2/3 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3750163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sp>
        <p:nvSpPr>
          <p:cNvPr id="6" name="Tijdelijke aanduiding voor grafiek 5">
            <a:extLst>
              <a:ext uri="{FF2B5EF4-FFF2-40B4-BE49-F238E27FC236}">
                <a16:creationId xmlns:a16="http://schemas.microsoft.com/office/drawing/2014/main" id="{614134C0-F4E4-44CC-8706-88387C9D5861}"/>
              </a:ext>
            </a:extLst>
          </p:cNvPr>
          <p:cNvSpPr>
            <a:spLocks noGrp="1"/>
          </p:cNvSpPr>
          <p:nvPr>
            <p:ph type="chart" sz="quarter" idx="18"/>
          </p:nvPr>
        </p:nvSpPr>
        <p:spPr>
          <a:xfrm>
            <a:off x="701675" y="1099200"/>
            <a:ext cx="11039475" cy="4983689"/>
          </a:xfrm>
        </p:spPr>
        <p:txBody>
          <a:bodyPr>
            <a:normAutofit/>
          </a:bodyPr>
          <a:lstStyle>
            <a:lvl1pPr marL="0" indent="0" algn="ctr">
              <a:buNone/>
              <a:defRPr sz="1067"/>
            </a:lvl1pPr>
          </a:lstStyle>
          <a:p>
            <a:endParaRPr lang="nl-BE"/>
          </a:p>
        </p:txBody>
      </p:sp>
      <p:cxnSp>
        <p:nvCxnSpPr>
          <p:cNvPr id="16" name="Rechte verbindingslijn 15">
            <a:extLst>
              <a:ext uri="{FF2B5EF4-FFF2-40B4-BE49-F238E27FC236}">
                <a16:creationId xmlns:a16="http://schemas.microsoft.com/office/drawing/2014/main" id="{4F905B5B-8045-449F-895D-38D309C4501E}"/>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8B491326-6D81-4D11-8B65-BA927C226970}"/>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0" name="Footer Placeholder 4">
            <a:extLst>
              <a:ext uri="{FF2B5EF4-FFF2-40B4-BE49-F238E27FC236}">
                <a16:creationId xmlns:a16="http://schemas.microsoft.com/office/drawing/2014/main" id="{7054F025-F953-4787-9A33-0B39B2404125}"/>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2" name="TextBox 4">
            <a:extLst>
              <a:ext uri="{FF2B5EF4-FFF2-40B4-BE49-F238E27FC236}">
                <a16:creationId xmlns:a16="http://schemas.microsoft.com/office/drawing/2014/main" id="{C2C04373-6D00-42D5-86E3-4AF79B52EF61}"/>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Grafiek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3160795270"/>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kst en tekst">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69601"/>
            <a:ext cx="5478357"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p:nvPr>
        </p:nvSpPr>
        <p:spPr>
          <a:xfrm>
            <a:off x="6187200" y="1569601"/>
            <a:ext cx="5545263" cy="4071868"/>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9" name="Date Placeholder 3">
            <a:extLst>
              <a:ext uri="{FF2B5EF4-FFF2-40B4-BE49-F238E27FC236}">
                <a16:creationId xmlns:a16="http://schemas.microsoft.com/office/drawing/2014/main" id="{64A6FC45-6288-4234-BD0E-2E4FD3701752}"/>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0" name="Footer Placeholder 4">
            <a:extLst>
              <a:ext uri="{FF2B5EF4-FFF2-40B4-BE49-F238E27FC236}">
                <a16:creationId xmlns:a16="http://schemas.microsoft.com/office/drawing/2014/main" id="{5B38A2BD-CD2D-4371-8728-9584522E5B28}"/>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1" name="TextBox 4">
            <a:extLst>
              <a:ext uri="{FF2B5EF4-FFF2-40B4-BE49-F238E27FC236}">
                <a16:creationId xmlns:a16="http://schemas.microsoft.com/office/drawing/2014/main" id="{B76F8740-BA9B-4238-9C9D-5EB368209556}"/>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1/2 Tekst en 1/2 tekst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2518126882"/>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kst en tekst met titels">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088" y="1573782"/>
            <a:ext cx="5478357"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13" name="Rechte verbindingslijn 12">
            <a:extLst>
              <a:ext uri="{FF2B5EF4-FFF2-40B4-BE49-F238E27FC236}">
                <a16:creationId xmlns:a16="http://schemas.microsoft.com/office/drawing/2014/main" id="{7110FD9F-E4AC-400C-8565-106120363BBA}"/>
              </a:ext>
            </a:extLst>
          </p:cNvPr>
          <p:cNvCxnSpPr>
            <a:cxnSpLocks/>
          </p:cNvCxnSpPr>
          <p:nvPr userDrawn="1"/>
        </p:nvCxnSpPr>
        <p:spPr>
          <a:xfrm>
            <a:off x="693738" y="1099200"/>
            <a:ext cx="11039475"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16" name="Tijdelijke aanduiding voor tekst 2">
            <a:extLst>
              <a:ext uri="{FF2B5EF4-FFF2-40B4-BE49-F238E27FC236}">
                <a16:creationId xmlns:a16="http://schemas.microsoft.com/office/drawing/2014/main" id="{FD4BBC61-64E8-48C4-9538-1D4C3F6AC215}"/>
              </a:ext>
            </a:extLst>
          </p:cNvPr>
          <p:cNvSpPr>
            <a:spLocks noGrp="1"/>
          </p:cNvSpPr>
          <p:nvPr>
            <p:ph type="body" sz="quarter" idx="18"/>
          </p:nvPr>
        </p:nvSpPr>
        <p:spPr>
          <a:xfrm>
            <a:off x="6187950" y="1581714"/>
            <a:ext cx="5545263" cy="4520669"/>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9" name="Tijdelijke aanduiding voor tekst 2">
            <a:extLst>
              <a:ext uri="{FF2B5EF4-FFF2-40B4-BE49-F238E27FC236}">
                <a16:creationId xmlns:a16="http://schemas.microsoft.com/office/drawing/2014/main" id="{27C51278-DB61-42EE-9F33-A777E0DF1AC2}"/>
              </a:ext>
            </a:extLst>
          </p:cNvPr>
          <p:cNvSpPr>
            <a:spLocks noGrp="1"/>
          </p:cNvSpPr>
          <p:nvPr>
            <p:ph type="body" sz="quarter" idx="19" hasCustomPrompt="1"/>
          </p:nvPr>
        </p:nvSpPr>
        <p:spPr>
          <a:xfrm>
            <a:off x="700800" y="1120800"/>
            <a:ext cx="5478357"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Titel</a:t>
            </a:r>
          </a:p>
        </p:txBody>
      </p:sp>
      <p:sp>
        <p:nvSpPr>
          <p:cNvPr id="20" name="Tijdelijke aanduiding voor tekst 2">
            <a:extLst>
              <a:ext uri="{FF2B5EF4-FFF2-40B4-BE49-F238E27FC236}">
                <a16:creationId xmlns:a16="http://schemas.microsoft.com/office/drawing/2014/main" id="{42CA813D-BD1A-4071-BC9A-FA47A2EE0923}"/>
              </a:ext>
            </a:extLst>
          </p:cNvPr>
          <p:cNvSpPr>
            <a:spLocks noGrp="1"/>
          </p:cNvSpPr>
          <p:nvPr>
            <p:ph type="body" sz="quarter" idx="20" hasCustomPrompt="1"/>
          </p:nvPr>
        </p:nvSpPr>
        <p:spPr>
          <a:xfrm>
            <a:off x="6187200" y="1120800"/>
            <a:ext cx="5545263" cy="325011"/>
          </a:xfrm>
        </p:spPr>
        <p:txBody>
          <a:bodyPr>
            <a:noAutofit/>
          </a:bodyPr>
          <a:lstStyle>
            <a:lvl1pPr marL="0" indent="0">
              <a:buNone/>
              <a:defRPr>
                <a:latin typeface="Arial Rounded MT Bold" panose="020F0704030504030204" pitchFamily="34" charset="0"/>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Titel</a:t>
            </a:r>
            <a:endParaRPr lang="nl-BE"/>
          </a:p>
        </p:txBody>
      </p:sp>
      <p:sp>
        <p:nvSpPr>
          <p:cNvPr id="21" name="Date Placeholder 3">
            <a:extLst>
              <a:ext uri="{FF2B5EF4-FFF2-40B4-BE49-F238E27FC236}">
                <a16:creationId xmlns:a16="http://schemas.microsoft.com/office/drawing/2014/main" id="{23797617-9A2A-42BE-91A7-557BA9A3B339}"/>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2" name="Footer Placeholder 4">
            <a:extLst>
              <a:ext uri="{FF2B5EF4-FFF2-40B4-BE49-F238E27FC236}">
                <a16:creationId xmlns:a16="http://schemas.microsoft.com/office/drawing/2014/main" id="{84F2FAB1-4F58-45C2-A410-C1CF7D683BA6}"/>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23" name="TextBox 4">
            <a:extLst>
              <a:ext uri="{FF2B5EF4-FFF2-40B4-BE49-F238E27FC236}">
                <a16:creationId xmlns:a16="http://schemas.microsoft.com/office/drawing/2014/main" id="{B415E543-5122-4ED4-A8AA-647C117F182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Titel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4256666478"/>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kst en 3 afbeeldingen">
    <p:spTree>
      <p:nvGrpSpPr>
        <p:cNvPr id="1" name=""/>
        <p:cNvGrpSpPr/>
        <p:nvPr/>
      </p:nvGrpSpPr>
      <p:grpSpPr>
        <a:xfrm>
          <a:off x="0" y="0"/>
          <a:ext cx="0" cy="0"/>
          <a:chOff x="0" y="0"/>
          <a:chExt cx="0" cy="0"/>
        </a:xfrm>
      </p:grpSpPr>
      <p:pic>
        <p:nvPicPr>
          <p:cNvPr id="7" name="template Image TEMP" hidden="1">
            <a:extLst>
              <a:ext uri="{FF2B5EF4-FFF2-40B4-BE49-F238E27FC236}">
                <a16:creationId xmlns:a16="http://schemas.microsoft.com/office/drawing/2014/main" id="{43D6F5A4-B7C8-4788-B1CD-3A803969CC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3" y="0"/>
            <a:ext cx="12192000" cy="6858000"/>
          </a:xfrm>
          <a:prstGeom prst="rect">
            <a:avLst/>
          </a:prstGeom>
        </p:spPr>
      </p:pic>
      <p:sp>
        <p:nvSpPr>
          <p:cNvPr id="10" name="afbeelding placeholder">
            <a:extLst>
              <a:ext uri="{FF2B5EF4-FFF2-40B4-BE49-F238E27FC236}">
                <a16:creationId xmlns:a16="http://schemas.microsoft.com/office/drawing/2014/main" id="{BF11F0D6-36C4-4080-A5EE-1C71DA09C63D}"/>
              </a:ext>
            </a:extLst>
          </p:cNvPr>
          <p:cNvSpPr>
            <a:spLocks noGrp="1"/>
          </p:cNvSpPr>
          <p:nvPr>
            <p:ph type="pic" sz="quarter" idx="13"/>
          </p:nvPr>
        </p:nvSpPr>
        <p:spPr>
          <a:xfrm>
            <a:off x="6262794" y="1099200"/>
            <a:ext cx="5478357" cy="3130551"/>
          </a:xfrm>
        </p:spPr>
        <p:txBody>
          <a:bodyPr tIns="1440000">
            <a:normAutofit/>
          </a:bodyPr>
          <a:lstStyle>
            <a:lvl1pPr marL="0" indent="0" algn="ctr">
              <a:buNone/>
              <a:defRPr sz="1067"/>
            </a:lvl1pPr>
          </a:lstStyle>
          <a:p>
            <a:endParaRPr lang="nl-BE"/>
          </a:p>
        </p:txBody>
      </p:sp>
      <p:sp>
        <p:nvSpPr>
          <p:cNvPr id="12" name="afbeelding placeholder klein L">
            <a:extLst>
              <a:ext uri="{FF2B5EF4-FFF2-40B4-BE49-F238E27FC236}">
                <a16:creationId xmlns:a16="http://schemas.microsoft.com/office/drawing/2014/main" id="{5C550790-1878-4E4B-B46B-972377CCD569}"/>
              </a:ext>
            </a:extLst>
          </p:cNvPr>
          <p:cNvSpPr>
            <a:spLocks noGrp="1"/>
          </p:cNvSpPr>
          <p:nvPr>
            <p:ph type="pic" sz="quarter" idx="14"/>
          </p:nvPr>
        </p:nvSpPr>
        <p:spPr>
          <a:xfrm>
            <a:off x="6262793" y="4344459"/>
            <a:ext cx="2697162" cy="1752599"/>
          </a:xfrm>
        </p:spPr>
        <p:txBody>
          <a:bodyPr>
            <a:normAutofit/>
          </a:bodyPr>
          <a:lstStyle>
            <a:lvl1pPr marL="0" indent="0">
              <a:buNone/>
              <a:defRPr sz="1067"/>
            </a:lvl1pPr>
          </a:lstStyle>
          <a:p>
            <a:endParaRPr lang="nl-BE"/>
          </a:p>
        </p:txBody>
      </p:sp>
      <p:sp>
        <p:nvSpPr>
          <p:cNvPr id="16" name="afbeelding placeholder klein R">
            <a:extLst>
              <a:ext uri="{FF2B5EF4-FFF2-40B4-BE49-F238E27FC236}">
                <a16:creationId xmlns:a16="http://schemas.microsoft.com/office/drawing/2014/main" id="{0AD5257D-D027-4510-AE37-6478FB52D6AC}"/>
              </a:ext>
            </a:extLst>
          </p:cNvPr>
          <p:cNvSpPr>
            <a:spLocks noGrp="1"/>
          </p:cNvSpPr>
          <p:nvPr>
            <p:ph type="pic" sz="quarter" idx="15"/>
          </p:nvPr>
        </p:nvSpPr>
        <p:spPr>
          <a:xfrm>
            <a:off x="9043988" y="4344459"/>
            <a:ext cx="2697162" cy="1752599"/>
          </a:xfrm>
        </p:spPr>
        <p:txBody>
          <a:bodyPr>
            <a:normAutofit/>
          </a:bodyPr>
          <a:lstStyle>
            <a:lvl1pPr marL="0" indent="0">
              <a:buNone/>
              <a:defRPr sz="1067"/>
            </a:lvl1pPr>
          </a:lstStyle>
          <a:p>
            <a:endParaRPr lang="nl-BE"/>
          </a:p>
        </p:txBody>
      </p:sp>
      <p:sp>
        <p:nvSpPr>
          <p:cNvPr id="3" name="Tijdelijke aanduiding voor tekst 2">
            <a:extLst>
              <a:ext uri="{FF2B5EF4-FFF2-40B4-BE49-F238E27FC236}">
                <a16:creationId xmlns:a16="http://schemas.microsoft.com/office/drawing/2014/main" id="{4A7D640B-CDD8-4169-B1E1-C9092DA4F966}"/>
              </a:ext>
            </a:extLst>
          </p:cNvPr>
          <p:cNvSpPr>
            <a:spLocks noGrp="1"/>
          </p:cNvSpPr>
          <p:nvPr>
            <p:ph type="body" sz="quarter" idx="17"/>
          </p:nvPr>
        </p:nvSpPr>
        <p:spPr>
          <a:xfrm>
            <a:off x="700800" y="1569601"/>
            <a:ext cx="5478357" cy="4081187"/>
          </a:xfrm>
        </p:spPr>
        <p:txBody>
          <a:bodyPr>
            <a:noAutofit/>
          </a:bodyPr>
          <a:lstStyle>
            <a:lvl1pPr marL="0" indent="0">
              <a:buNone/>
              <a:defRPr>
                <a:latin typeface="+mn-lt"/>
              </a:defRPr>
            </a:lvl1pPr>
            <a:lvl2pPr marL="457223" indent="0">
              <a:buNone/>
              <a:defRPr>
                <a:latin typeface="+mn-lt"/>
              </a:defRPr>
            </a:lvl2pPr>
            <a:lvl3pPr marL="914446" indent="0">
              <a:buNone/>
              <a:defRPr>
                <a:latin typeface="+mn-lt"/>
              </a:defRPr>
            </a:lvl3pPr>
            <a:lvl4pPr marL="1371669" indent="0">
              <a:buNone/>
              <a:defRPr>
                <a:latin typeface="+mn-lt"/>
              </a:defRPr>
            </a:lvl4pPr>
            <a:lvl5pPr marL="1828891" indent="0">
              <a:buNone/>
              <a:defRPr>
                <a:latin typeface="+mn-lt"/>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7" name="Slide Number Placeholder 5">
            <a:extLst>
              <a:ext uri="{FF2B5EF4-FFF2-40B4-BE49-F238E27FC236}">
                <a16:creationId xmlns:a16="http://schemas.microsoft.com/office/drawing/2014/main" id="{5BEE1039-A62C-42C0-ADE4-DB43D036A87E}"/>
              </a:ext>
            </a:extLst>
          </p:cNvPr>
          <p:cNvSpPr>
            <a:spLocks noGrp="1"/>
          </p:cNvSpPr>
          <p:nvPr>
            <p:ph type="sldNum" sz="quarter" idx="12"/>
          </p:nvPr>
        </p:nvSpPr>
        <p:spPr>
          <a:xfrm>
            <a:off x="9695544" y="6204478"/>
            <a:ext cx="667509" cy="365125"/>
          </a:xfrm>
          <a:prstGeom prst="rect">
            <a:avLst/>
          </a:prstGeom>
        </p:spPr>
        <p:txBody>
          <a:bodyPr/>
          <a:lstStyle>
            <a:lvl1pPr>
              <a:defRPr>
                <a:solidFill>
                  <a:schemeClr val="bg1"/>
                </a:solidFill>
              </a:defRPr>
            </a:lvl1pPr>
          </a:lstStyle>
          <a:p>
            <a:fld id="{B7527A74-2D87-4307-9531-5A57D9647EEB}" type="slidenum">
              <a:rPr lang="nl-BE" smtClean="0"/>
              <a:pPr/>
              <a:t>‹#›</a:t>
            </a:fld>
            <a:endParaRPr lang="nl-BE"/>
          </a:p>
        </p:txBody>
      </p:sp>
      <p:sp>
        <p:nvSpPr>
          <p:cNvPr id="18" name="Title 1">
            <a:extLst>
              <a:ext uri="{FF2B5EF4-FFF2-40B4-BE49-F238E27FC236}">
                <a16:creationId xmlns:a16="http://schemas.microsoft.com/office/drawing/2014/main" id="{205088BA-D60E-489A-ACC8-782DA263A712}"/>
              </a:ext>
            </a:extLst>
          </p:cNvPr>
          <p:cNvSpPr>
            <a:spLocks noGrp="1"/>
          </p:cNvSpPr>
          <p:nvPr>
            <p:ph type="title" hasCustomPrompt="1"/>
          </p:nvPr>
        </p:nvSpPr>
        <p:spPr>
          <a:xfrm>
            <a:off x="665795" y="592589"/>
            <a:ext cx="11050419" cy="420237"/>
          </a:xfrm>
        </p:spPr>
        <p:txBody>
          <a:bodyPr lIns="0" tIns="0" rIns="0" bIns="0" anchor="t">
            <a:noAutofit/>
          </a:bodyPr>
          <a:lstStyle>
            <a:lvl1pPr>
              <a:defRPr sz="2933">
                <a:solidFill>
                  <a:schemeClr val="tx1"/>
                </a:solidFill>
                <a:latin typeface="Arial Rounded MT Bold" panose="020F0704030504030204" pitchFamily="34" charset="0"/>
              </a:defRPr>
            </a:lvl1pPr>
          </a:lstStyle>
          <a:p>
            <a:r>
              <a:rPr lang="nl-NL"/>
              <a:t>Titel</a:t>
            </a:r>
            <a:endParaRPr lang="en-US"/>
          </a:p>
        </p:txBody>
      </p:sp>
      <p:cxnSp>
        <p:nvCxnSpPr>
          <p:cNvPr id="8" name="Rechte verbindingslijn 7">
            <a:extLst>
              <a:ext uri="{FF2B5EF4-FFF2-40B4-BE49-F238E27FC236}">
                <a16:creationId xmlns:a16="http://schemas.microsoft.com/office/drawing/2014/main" id="{6E916ED6-1D5C-4BD5-A13A-5B98D6CE638F}"/>
              </a:ext>
            </a:extLst>
          </p:cNvPr>
          <p:cNvCxnSpPr>
            <a:cxnSpLocks/>
          </p:cNvCxnSpPr>
          <p:nvPr userDrawn="1"/>
        </p:nvCxnSpPr>
        <p:spPr>
          <a:xfrm>
            <a:off x="693738" y="1099200"/>
            <a:ext cx="5484706" cy="0"/>
          </a:xfrm>
          <a:prstGeom prst="line">
            <a:avLst/>
          </a:prstGeom>
          <a:ln w="28575">
            <a:solidFill>
              <a:srgbClr val="44C8F5"/>
            </a:solidFill>
          </a:ln>
        </p:spPr>
        <p:style>
          <a:lnRef idx="1">
            <a:schemeClr val="accent1"/>
          </a:lnRef>
          <a:fillRef idx="0">
            <a:schemeClr val="accent1"/>
          </a:fillRef>
          <a:effectRef idx="0">
            <a:schemeClr val="accent1"/>
          </a:effectRef>
          <a:fontRef idx="minor">
            <a:schemeClr val="tx1"/>
          </a:fontRef>
        </p:style>
      </p:cxnSp>
      <p:sp>
        <p:nvSpPr>
          <p:cNvPr id="21" name="Date Placeholder 3">
            <a:extLst>
              <a:ext uri="{FF2B5EF4-FFF2-40B4-BE49-F238E27FC236}">
                <a16:creationId xmlns:a16="http://schemas.microsoft.com/office/drawing/2014/main" id="{42CB94D7-5D59-4DFC-94D3-DA4222132B33}"/>
              </a:ext>
            </a:extLst>
          </p:cNvPr>
          <p:cNvSpPr>
            <a:spLocks noGrp="1"/>
          </p:cNvSpPr>
          <p:nvPr>
            <p:ph type="dt" sz="half" idx="10"/>
          </p:nvPr>
        </p:nvSpPr>
        <p:spPr>
          <a:xfrm>
            <a:off x="704851" y="6204478"/>
            <a:ext cx="811743" cy="365125"/>
          </a:xfrm>
        </p:spPr>
        <p:txBody>
          <a:bodyPr lIns="0" tIns="0" rIns="0" bIns="0"/>
          <a:lstStyle>
            <a:lvl1pPr>
              <a:defRPr>
                <a:solidFill>
                  <a:schemeClr val="bg1"/>
                </a:solidFill>
              </a:defRPr>
            </a:lvl1pPr>
          </a:lstStyle>
          <a:p>
            <a:fld id="{05BECE69-6D6D-45FE-97AF-CD990EAE32BF}" type="datetime1">
              <a:rPr lang="nl-BE" smtClean="0"/>
              <a:t>20/08/2021</a:t>
            </a:fld>
            <a:endParaRPr lang="nl-BE"/>
          </a:p>
        </p:txBody>
      </p:sp>
      <p:sp>
        <p:nvSpPr>
          <p:cNvPr id="22" name="Footer Placeholder 4">
            <a:extLst>
              <a:ext uri="{FF2B5EF4-FFF2-40B4-BE49-F238E27FC236}">
                <a16:creationId xmlns:a16="http://schemas.microsoft.com/office/drawing/2014/main" id="{9D8DD6B7-D598-4C95-97E9-BC30A87EE5C1}"/>
              </a:ext>
            </a:extLst>
          </p:cNvPr>
          <p:cNvSpPr>
            <a:spLocks noGrp="1"/>
          </p:cNvSpPr>
          <p:nvPr>
            <p:ph type="ftr" sz="quarter" idx="11"/>
          </p:nvPr>
        </p:nvSpPr>
        <p:spPr>
          <a:xfrm>
            <a:off x="1516593" y="6204478"/>
            <a:ext cx="4114800" cy="365125"/>
          </a:xfrm>
        </p:spPr>
        <p:txBody>
          <a:bodyPr lIns="0" tIns="0" rIns="0" bIns="0"/>
          <a:lstStyle>
            <a:lvl1pPr algn="l">
              <a:defRPr>
                <a:solidFill>
                  <a:schemeClr val="bg1"/>
                </a:solidFill>
              </a:defRPr>
            </a:lvl1pPr>
          </a:lstStyle>
          <a:p>
            <a:r>
              <a:rPr lang="nl-BE"/>
              <a:t>Voettekst</a:t>
            </a:r>
          </a:p>
        </p:txBody>
      </p:sp>
      <p:sp>
        <p:nvSpPr>
          <p:cNvPr id="19" name="TextBox 4">
            <a:extLst>
              <a:ext uri="{FF2B5EF4-FFF2-40B4-BE49-F238E27FC236}">
                <a16:creationId xmlns:a16="http://schemas.microsoft.com/office/drawing/2014/main" id="{2CD7B7E4-430F-492F-AE79-EDAE65BABEA5}"/>
              </a:ext>
            </a:extLst>
          </p:cNvPr>
          <p:cNvSpPr txBox="1"/>
          <p:nvPr userDrawn="1"/>
        </p:nvSpPr>
        <p:spPr>
          <a:xfrm>
            <a:off x="8405793" y="-352283"/>
            <a:ext cx="3775968" cy="297454"/>
          </a:xfrm>
          <a:prstGeom prst="rect">
            <a:avLst/>
          </a:prstGeom>
          <a:noFill/>
        </p:spPr>
        <p:txBody>
          <a:bodyPr wrap="square" rtlCol="0">
            <a:spAutoFit/>
          </a:bodyPr>
          <a:lstStyle/>
          <a:p>
            <a:pPr algn="r"/>
            <a:r>
              <a:rPr lang="nl-NL" sz="1333" b="1">
                <a:solidFill>
                  <a:schemeClr val="tx1"/>
                </a:solidFill>
                <a:latin typeface="+mn-lt"/>
                <a:cs typeface="Arial" panose="020B0604020202020204" pitchFamily="34" charset="0"/>
              </a:rPr>
              <a:t>Tekst en 3 afbeelding slide</a:t>
            </a:r>
            <a:endParaRPr lang="en-US" sz="1333" b="1">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515363317"/>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standaard met grote foto">
    <p:spTree>
      <p:nvGrpSpPr>
        <p:cNvPr id="1" name=""/>
        <p:cNvGrpSpPr/>
        <p:nvPr/>
      </p:nvGrpSpPr>
      <p:grpSpPr>
        <a:xfrm>
          <a:off x="0" y="0"/>
          <a:ext cx="0" cy="0"/>
          <a:chOff x="0" y="0"/>
          <a:chExt cx="0" cy="0"/>
        </a:xfrm>
      </p:grpSpPr>
      <p:sp>
        <p:nvSpPr>
          <p:cNvPr id="14" name="Picture Placeholder 13"/>
          <p:cNvSpPr>
            <a:spLocks noGrp="1"/>
          </p:cNvSpPr>
          <p:nvPr>
            <p:ph type="pic" sz="quarter" idx="18" hasCustomPrompt="1"/>
          </p:nvPr>
        </p:nvSpPr>
        <p:spPr>
          <a:xfrm>
            <a:off x="6097200" y="0"/>
            <a:ext cx="6094800" cy="6858000"/>
          </a:xfrm>
          <a:solidFill>
            <a:schemeClr val="tx2"/>
          </a:solidFill>
        </p:spPr>
        <p:txBody>
          <a:bodyPr lIns="180000" tIns="180000" rIns="180000">
            <a:noAutofit/>
          </a:bodyPr>
          <a:lstStyle>
            <a:lvl1pPr marL="0" marR="0" indent="0" algn="l" defTabSz="914446" rtl="0" eaLnBrk="1" fontAlgn="auto" latinLnBrk="0" hangingPunct="1">
              <a:lnSpc>
                <a:spcPct val="90000"/>
              </a:lnSpc>
              <a:spcBef>
                <a:spcPts val="1000"/>
              </a:spcBef>
              <a:spcAft>
                <a:spcPts val="0"/>
              </a:spcAft>
              <a:buClr>
                <a:schemeClr val="tx2"/>
              </a:buClr>
              <a:buSzTx/>
              <a:buFont typeface="Calibri" panose="020F0502020204030204" pitchFamily="34" charset="0"/>
              <a:buNone/>
              <a:tabLst>
                <a:tab pos="176222" algn="l"/>
              </a:tabLst>
              <a:defRPr lang="en-GB" sz="1600" i="1" baseline="0" smtClean="0">
                <a:solidFill>
                  <a:schemeClr val="bg2"/>
                </a:solidFill>
                <a:effectLst/>
              </a:defRPr>
            </a:lvl1pPr>
          </a:lstStyle>
          <a:p>
            <a:r>
              <a:rPr lang="nl-BE"/>
              <a:t>Indien gewenst, kan je hier beeldmateriaal invoegen. </a:t>
            </a:r>
            <a:br>
              <a:rPr lang="nl-BE"/>
            </a:br>
            <a:r>
              <a:rPr lang="nl-BE"/>
              <a:t>Klik op het icoon of ga naar ‘invoegen’ → ‘afbeelding’ of ‘online afbeelding’. </a:t>
            </a:r>
            <a:br>
              <a:rPr lang="nl-BE"/>
            </a:br>
            <a:r>
              <a:rPr lang="nl-BE"/>
              <a:t>Vergeet een grote foto niet te comprimeren tot schermresolutie (150 </a:t>
            </a:r>
            <a:r>
              <a:rPr lang="nl-BE" err="1"/>
              <a:t>ppi</a:t>
            </a:r>
            <a:r>
              <a:rPr lang="nl-BE"/>
              <a:t>)  (hulpmiddelen voor afbeeldingen → afbeeldingen comprimeren → doeluitvoer = scherm)</a:t>
            </a:r>
            <a:br>
              <a:rPr lang="nl-BE"/>
            </a:br>
            <a:r>
              <a:rPr lang="nl-BE"/>
              <a:t>Via ‘</a:t>
            </a:r>
            <a:r>
              <a:rPr lang="nl-BE" err="1"/>
              <a:t>crop</a:t>
            </a:r>
            <a:r>
              <a:rPr lang="nl-BE"/>
              <a:t>’ kan je de afbeelding binnen het fotokader veranderen van positie (ook ‘</a:t>
            </a:r>
            <a:r>
              <a:rPr lang="nl-BE" err="1"/>
              <a:t>fill</a:t>
            </a:r>
            <a:r>
              <a:rPr lang="nl-BE"/>
              <a:t>’ of ‘fit’)</a:t>
            </a:r>
            <a:br>
              <a:rPr lang="nl-BE"/>
            </a:br>
            <a:r>
              <a:rPr lang="nl-BE"/>
              <a:t>De afbeelding kan ook gedraaid of gespiegeld worden binnen het fotokader.</a:t>
            </a:r>
            <a:br>
              <a:rPr lang="nl-BE"/>
            </a:br>
            <a:endParaRPr lang="nl-BE"/>
          </a:p>
          <a:p>
            <a:endParaRPr lang="en-GB"/>
          </a:p>
        </p:txBody>
      </p:sp>
      <p:sp>
        <p:nvSpPr>
          <p:cNvPr id="10" name="Tijdelijke aanduiding voor inhoud 25"/>
          <p:cNvSpPr>
            <a:spLocks noGrp="1"/>
          </p:cNvSpPr>
          <p:nvPr>
            <p:ph sz="quarter" idx="14" hasCustomPrompt="1"/>
          </p:nvPr>
        </p:nvSpPr>
        <p:spPr>
          <a:xfrm>
            <a:off x="540777" y="784450"/>
            <a:ext cx="2980239" cy="441453"/>
          </a:xfrm>
          <a:prstGeom prst="rect">
            <a:avLst/>
          </a:prstGeom>
          <a:solidFill>
            <a:schemeClr val="accent2"/>
          </a:solidFill>
        </p:spPr>
        <p:txBody>
          <a:bodyPr wrap="none" tIns="72000" bIns="36000" anchor="ctr">
            <a:spAutoFit/>
          </a:bodyPr>
          <a:lstStyle>
            <a:lvl1pPr marL="0" indent="0" algn="l" defTabSz="914446" rtl="0" eaLnBrk="1" latinLnBrk="0" hangingPunct="1">
              <a:lnSpc>
                <a:spcPct val="90000"/>
              </a:lnSpc>
              <a:spcBef>
                <a:spcPct val="0"/>
              </a:spcBef>
              <a:buNone/>
              <a:defRPr lang="nl-NL" sz="2400" b="0" kern="1200" spc="-70" baseline="0" dirty="0" smtClean="0">
                <a:solidFill>
                  <a:schemeClr val="bg2"/>
                </a:solidFill>
                <a:latin typeface="+mj-lt"/>
                <a:ea typeface="+mj-ea"/>
                <a:cs typeface="+mj-cs"/>
              </a:defRPr>
            </a:lvl1pPr>
          </a:lstStyle>
          <a:p>
            <a:pPr lvl="0"/>
            <a:r>
              <a:rPr lang="nl-NL"/>
              <a:t>KERNIDEE VAN DE SLIDE</a:t>
            </a:r>
          </a:p>
        </p:txBody>
      </p:sp>
      <p:sp>
        <p:nvSpPr>
          <p:cNvPr id="11" name="Tijdelijke aanduiding voor tekst 5"/>
          <p:cNvSpPr>
            <a:spLocks noGrp="1"/>
          </p:cNvSpPr>
          <p:nvPr>
            <p:ph type="body" sz="quarter" idx="17" hasCustomPrompt="1"/>
          </p:nvPr>
        </p:nvSpPr>
        <p:spPr>
          <a:xfrm>
            <a:off x="539999" y="1360800"/>
            <a:ext cx="5343800" cy="4680000"/>
          </a:xfrm>
          <a:prstGeom prst="rect">
            <a:avLst/>
          </a:prstGeom>
        </p:spPr>
        <p:txBody>
          <a:bodyPr tIns="108000" bIns="72000">
            <a:noAutofit/>
          </a:bodyPr>
          <a:lstStyle>
            <a:lvl1pPr marL="360018" marR="0" indent="-360018" algn="l" defTabSz="914446" rtl="0" eaLnBrk="1" fontAlgn="auto" latinLnBrk="0" hangingPunct="1">
              <a:lnSpc>
                <a:spcPts val="2400"/>
              </a:lnSpc>
              <a:spcBef>
                <a:spcPts val="1000"/>
              </a:spcBef>
              <a:spcAft>
                <a:spcPts val="1200"/>
              </a:spcAft>
              <a:buClr>
                <a:schemeClr val="tx2"/>
              </a:buClr>
              <a:buSzTx/>
              <a:buFont typeface="Calibri" panose="020F0502020204030204" pitchFamily="34" charset="0"/>
              <a:buChar char="→"/>
              <a:tabLst/>
              <a:defRPr sz="2400" i="0" baseline="0">
                <a:solidFill>
                  <a:schemeClr val="tx1">
                    <a:lumMod val="65000"/>
                    <a:lumOff val="35000"/>
                  </a:schemeClr>
                </a:solidFill>
                <a:latin typeface="Calibri" panose="020F0502020204030204" pitchFamily="34" charset="0"/>
              </a:defRPr>
            </a:lvl1pPr>
            <a:lvl2pPr marL="0" indent="0">
              <a:lnSpc>
                <a:spcPct val="100000"/>
              </a:lnSpc>
              <a:buFont typeface="Calibri" panose="020F0502020204030204" pitchFamily="34" charset="0"/>
              <a:buNone/>
              <a:defRPr i="1">
                <a:solidFill>
                  <a:schemeClr val="tx1">
                    <a:lumMod val="65000"/>
                    <a:lumOff val="35000"/>
                  </a:schemeClr>
                </a:solidFill>
              </a:defRPr>
            </a:lvl2pPr>
            <a:lvl3pPr marL="0" indent="0">
              <a:lnSpc>
                <a:spcPct val="100000"/>
              </a:lnSpc>
              <a:buClr>
                <a:schemeClr val="tx2"/>
              </a:buClr>
              <a:buFont typeface="Calibri" panose="020F0502020204030204" pitchFamily="34" charset="0"/>
              <a:buNone/>
              <a:defRPr sz="2000" i="0">
                <a:solidFill>
                  <a:schemeClr val="tx1">
                    <a:lumMod val="65000"/>
                    <a:lumOff val="35000"/>
                  </a:schemeClr>
                </a:solidFill>
              </a:defRPr>
            </a:lvl3pPr>
            <a:lvl4pPr marL="715999" indent="-357206">
              <a:lnSpc>
                <a:spcPct val="100000"/>
              </a:lnSpc>
              <a:buClr>
                <a:schemeClr val="tx2"/>
              </a:buClr>
              <a:buFont typeface="Calibri" panose="020F0502020204030204" pitchFamily="34" charset="0"/>
              <a:buChar char="→"/>
              <a:defRPr sz="2000" i="0" baseline="0">
                <a:solidFill>
                  <a:schemeClr val="tx1">
                    <a:lumMod val="65000"/>
                    <a:lumOff val="35000"/>
                  </a:schemeClr>
                </a:solidFill>
              </a:defRPr>
            </a:lvl4pPr>
            <a:lvl5pPr marL="1074792" indent="-358793">
              <a:lnSpc>
                <a:spcPct val="100000"/>
              </a:lnSpc>
              <a:buClr>
                <a:schemeClr val="tx2"/>
              </a:buClr>
              <a:buFont typeface="Calibri" panose="020F0502020204030204" pitchFamily="34" charset="0"/>
              <a:buChar char="→"/>
              <a:tabLst>
                <a:tab pos="1074792" algn="l"/>
              </a:tabLst>
              <a:defRPr sz="2000" i="0">
                <a:solidFill>
                  <a:schemeClr val="tx1">
                    <a:lumMod val="65000"/>
                    <a:lumOff val="35000"/>
                  </a:schemeClr>
                </a:solidFill>
              </a:defRPr>
            </a:lvl5pPr>
          </a:lstStyle>
          <a:p>
            <a:pPr lvl="0"/>
            <a:r>
              <a:rPr lang="nl-NL"/>
              <a:t>titels/inleiding/slot/kernidee van de slide</a:t>
            </a:r>
            <a:br>
              <a:rPr lang="nl-NL"/>
            </a:br>
            <a:r>
              <a:rPr lang="nl-NL"/>
              <a:t>= </a:t>
            </a:r>
            <a:r>
              <a:rPr lang="nl-NL" err="1"/>
              <a:t>Arial</a:t>
            </a:r>
            <a:r>
              <a:rPr lang="nl-NL"/>
              <a:t> </a:t>
            </a:r>
            <a:r>
              <a:rPr lang="nl-NL" err="1"/>
              <a:t>Rounded</a:t>
            </a:r>
            <a:r>
              <a:rPr lang="nl-NL"/>
              <a:t> MT </a:t>
            </a:r>
            <a:r>
              <a:rPr lang="nl-NL" err="1"/>
              <a:t>Bold</a:t>
            </a:r>
            <a:r>
              <a:rPr lang="nl-NL"/>
              <a:t> + huisstijlkleuren </a:t>
            </a:r>
            <a:r>
              <a:rPr lang="nl-NL" err="1"/>
              <a:t>CMYK</a:t>
            </a:r>
            <a:r>
              <a:rPr lang="nl-NL"/>
              <a:t>.</a:t>
            </a:r>
          </a:p>
          <a:p>
            <a:pPr lvl="0"/>
            <a:r>
              <a:rPr lang="nl-NL"/>
              <a:t>standaard tekst </a:t>
            </a:r>
            <a:br>
              <a:rPr lang="nl-NL"/>
            </a:br>
            <a:r>
              <a:rPr lang="nl-NL"/>
              <a:t>= </a:t>
            </a:r>
            <a:r>
              <a:rPr lang="nl-NL" err="1"/>
              <a:t>Calibri</a:t>
            </a:r>
            <a:r>
              <a:rPr lang="nl-NL"/>
              <a:t>, zwart of donker grijs met kernwoorden in het roze</a:t>
            </a:r>
          </a:p>
          <a:p>
            <a:pPr lvl="0"/>
            <a:r>
              <a:rPr lang="nl-NL" err="1"/>
              <a:t>LESS</a:t>
            </a:r>
            <a:r>
              <a:rPr lang="nl-NL"/>
              <a:t> IS MORE</a:t>
            </a:r>
            <a:br>
              <a:rPr lang="nl-NL"/>
            </a:br>
            <a:r>
              <a:rPr lang="nl-NL"/>
              <a:t>beperk je tot één kernidee per slide schrijf geen volzinnen. </a:t>
            </a:r>
          </a:p>
        </p:txBody>
      </p:sp>
      <p:sp>
        <p:nvSpPr>
          <p:cNvPr id="4" name="Footer Placeholder 3"/>
          <p:cNvSpPr>
            <a:spLocks noGrp="1"/>
          </p:cNvSpPr>
          <p:nvPr>
            <p:ph type="ftr" sz="quarter" idx="19"/>
          </p:nvPr>
        </p:nvSpPr>
        <p:spPr/>
        <p:txBody>
          <a:bodyPr/>
          <a:lstStyle/>
          <a:p>
            <a:pPr defTabSz="360018">
              <a:tabLst>
                <a:tab pos="360018" algn="l"/>
              </a:tabLst>
            </a:pPr>
            <a:r>
              <a:rPr lang="nl-BE"/>
              <a:t>innovatief      creatief      ondernemend</a:t>
            </a:r>
            <a:endParaRPr lang="en-GB"/>
          </a:p>
        </p:txBody>
      </p:sp>
      <p:sp>
        <p:nvSpPr>
          <p:cNvPr id="9" name="Tijdelijke aanduiding voor tekst 17"/>
          <p:cNvSpPr>
            <a:spLocks noGrp="1"/>
          </p:cNvSpPr>
          <p:nvPr>
            <p:ph type="body" sz="quarter" idx="12" hasCustomPrompt="1"/>
          </p:nvPr>
        </p:nvSpPr>
        <p:spPr>
          <a:xfrm>
            <a:off x="2321831" y="0"/>
            <a:ext cx="1758045" cy="166199"/>
          </a:xfrm>
          <a:prstGeom prst="rect">
            <a:avLst/>
          </a:prstGeom>
          <a:noFill/>
          <a:ln>
            <a:noFill/>
          </a:ln>
        </p:spPr>
        <p:txBody>
          <a:bodyPr wrap="none" tIns="0" bIns="0">
            <a:spAutoFit/>
          </a:bodyPr>
          <a:lstStyle>
            <a:lvl1pPr marL="0" indent="0" algn="l" defTabSz="914446" rtl="0" eaLnBrk="1" latinLnBrk="0" hangingPunct="1">
              <a:spcBef>
                <a:spcPts val="0"/>
              </a:spcBef>
              <a:spcAft>
                <a:spcPts val="0"/>
              </a:spcAft>
              <a:buNone/>
              <a:defRPr lang="nl-NL" sz="1200" b="0" i="0" kern="1200" dirty="0" smtClean="0">
                <a:solidFill>
                  <a:schemeClr val="tx1"/>
                </a:solidFill>
                <a:latin typeface="Calibri" panose="020F0502020204030204" pitchFamily="34" charset="0"/>
                <a:ea typeface="+mn-ea"/>
                <a:cs typeface="Arial" panose="020B0604020202020204" pitchFamily="34" charset="0"/>
              </a:defRPr>
            </a:lvl1pPr>
          </a:lstStyle>
          <a:p>
            <a:pPr lvl="0"/>
            <a:r>
              <a:rPr lang="nl-NL"/>
              <a:t>deel van de uiteenzetting</a:t>
            </a:r>
          </a:p>
        </p:txBody>
      </p:sp>
      <p:sp>
        <p:nvSpPr>
          <p:cNvPr id="13" name="Tijdelijke aanduiding voor inhoud 4"/>
          <p:cNvSpPr>
            <a:spLocks noGrp="1"/>
          </p:cNvSpPr>
          <p:nvPr>
            <p:ph sz="quarter" idx="16" hasCustomPrompt="1"/>
          </p:nvPr>
        </p:nvSpPr>
        <p:spPr>
          <a:xfrm>
            <a:off x="99524" y="1"/>
            <a:ext cx="1653658" cy="152349"/>
          </a:xfrm>
          <a:prstGeom prst="rect">
            <a:avLst/>
          </a:prstGeom>
          <a:solidFill>
            <a:schemeClr val="tx1"/>
          </a:solidFill>
          <a:ln>
            <a:solidFill>
              <a:schemeClr val="tx1"/>
            </a:solidFill>
          </a:ln>
        </p:spPr>
        <p:txBody>
          <a:bodyPr wrap="none" tIns="0" bIns="0">
            <a:spAutoFit/>
          </a:bodyPr>
          <a:lstStyle>
            <a:lvl1pPr marL="0" indent="0">
              <a:spcBef>
                <a:spcPts val="0"/>
              </a:spcBef>
              <a:spcAft>
                <a:spcPts val="0"/>
              </a:spcAft>
              <a:buNone/>
              <a:defRPr sz="1100" spc="-70" baseline="0">
                <a:solidFill>
                  <a:schemeClr val="bg2"/>
                </a:solidFill>
                <a:latin typeface="+mj-lt"/>
              </a:defRPr>
            </a:lvl1pPr>
          </a:lstStyle>
          <a:p>
            <a:pPr lvl="0"/>
            <a:r>
              <a:rPr lang="nl-NL"/>
              <a:t>TITEL VAN DE UITEENZETTING</a:t>
            </a:r>
          </a:p>
        </p:txBody>
      </p:sp>
    </p:spTree>
    <p:extLst>
      <p:ext uri="{BB962C8B-B14F-4D97-AF65-F5344CB8AC3E}">
        <p14:creationId xmlns:p14="http://schemas.microsoft.com/office/powerpoint/2010/main" val="35957131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00C8-A54E-4F35-9011-76BC3A1E430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189FB034-2DB1-46A8-937B-B2A3D6BC2D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4A63025-ECD1-481E-BCE1-23123D4B06F9}"/>
              </a:ext>
            </a:extLst>
          </p:cNvPr>
          <p:cNvSpPr>
            <a:spLocks noGrp="1"/>
          </p:cNvSpPr>
          <p:nvPr>
            <p:ph type="dt" sz="half" idx="10"/>
          </p:nvPr>
        </p:nvSpPr>
        <p:spPr/>
        <p:txBody>
          <a:bodyPr/>
          <a:lstStyle/>
          <a:p>
            <a:fld id="{5FD5A932-BC6A-4A61-867A-BB4292278407}" type="datetimeFigureOut">
              <a:rPr lang="LID4096" smtClean="0"/>
              <a:t>08/20/2021</a:t>
            </a:fld>
            <a:endParaRPr lang="LID4096"/>
          </a:p>
        </p:txBody>
      </p:sp>
      <p:sp>
        <p:nvSpPr>
          <p:cNvPr id="5" name="Footer Placeholder 4">
            <a:extLst>
              <a:ext uri="{FF2B5EF4-FFF2-40B4-BE49-F238E27FC236}">
                <a16:creationId xmlns:a16="http://schemas.microsoft.com/office/drawing/2014/main" id="{634FF754-51BF-4B76-8EA1-08A82806CF2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116D5E6-7438-4A2E-9E69-0BFE6664F80E}"/>
              </a:ext>
            </a:extLst>
          </p:cNvPr>
          <p:cNvSpPr>
            <a:spLocks noGrp="1"/>
          </p:cNvSpPr>
          <p:nvPr>
            <p:ph type="sldNum" sz="quarter" idx="12"/>
          </p:nvPr>
        </p:nvSpPr>
        <p:spPr/>
        <p:txBody>
          <a:bodyPr/>
          <a:lstStyle/>
          <a:p>
            <a:fld id="{B6E0A49F-160B-4E79-BE5B-F9703458F316}" type="slidenum">
              <a:rPr lang="LID4096" smtClean="0"/>
              <a:t>‹#›</a:t>
            </a:fld>
            <a:endParaRPr lang="LID4096"/>
          </a:p>
        </p:txBody>
      </p:sp>
    </p:spTree>
    <p:extLst>
      <p:ext uri="{BB962C8B-B14F-4D97-AF65-F5344CB8AC3E}">
        <p14:creationId xmlns:p14="http://schemas.microsoft.com/office/powerpoint/2010/main" val="1318714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Tree>
    <p:extLst>
      <p:ext uri="{BB962C8B-B14F-4D97-AF65-F5344CB8AC3E}">
        <p14:creationId xmlns:p14="http://schemas.microsoft.com/office/powerpoint/2010/main" val="2873415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Vergelijk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4" name="Content Placeholder 3"/>
          <p:cNvSpPr>
            <a:spLocks noGrp="1"/>
          </p:cNvSpPr>
          <p:nvPr>
            <p:ph sz="half" idx="2"/>
          </p:nvPr>
        </p:nvSpPr>
        <p:spPr>
          <a:xfrm>
            <a:off x="845127" y="2507552"/>
            <a:ext cx="5156200" cy="36805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 om de modelstijlen te bewerken</a:t>
            </a:r>
          </a:p>
        </p:txBody>
      </p:sp>
      <p:sp>
        <p:nvSpPr>
          <p:cNvPr id="6" name="Content Placeholder 5"/>
          <p:cNvSpPr>
            <a:spLocks noGrp="1"/>
          </p:cNvSpPr>
          <p:nvPr>
            <p:ph sz="quarter" idx="4"/>
          </p:nvPr>
        </p:nvSpPr>
        <p:spPr>
          <a:xfrm>
            <a:off x="6172201" y="2507552"/>
            <a:ext cx="5181601" cy="3680525"/>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
        <p:nvSpPr>
          <p:cNvPr id="10" name="Title 9"/>
          <p:cNvSpPr>
            <a:spLocks noGrp="1"/>
          </p:cNvSpPr>
          <p:nvPr>
            <p:ph type="title"/>
          </p:nvPr>
        </p:nvSpPr>
        <p:spPr/>
        <p:txBody>
          <a:bodyPr/>
          <a:lstStyle/>
          <a:p>
            <a:r>
              <a:rPr lang="nl-NL"/>
              <a:t>Klik om de stijl te bewerken</a:t>
            </a:r>
            <a:endParaRPr lang="en-US" dirty="0"/>
          </a:p>
        </p:txBody>
      </p:sp>
    </p:spTree>
    <p:extLst>
      <p:ext uri="{BB962C8B-B14F-4D97-AF65-F5344CB8AC3E}">
        <p14:creationId xmlns:p14="http://schemas.microsoft.com/office/powerpoint/2010/main" val="142919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
        <p:nvSpPr>
          <p:cNvPr id="6" name="Title 5"/>
          <p:cNvSpPr>
            <a:spLocks noGrp="1"/>
          </p:cNvSpPr>
          <p:nvPr>
            <p:ph type="title"/>
          </p:nvPr>
        </p:nvSpPr>
        <p:spPr/>
        <p:txBody>
          <a:bodyPr/>
          <a:lstStyle/>
          <a:p>
            <a:r>
              <a:rPr lang="nl-NL"/>
              <a:t>Klik om de stijl te bewerken</a:t>
            </a:r>
            <a:endParaRPr lang="en-US"/>
          </a:p>
        </p:txBody>
      </p:sp>
    </p:spTree>
    <p:extLst>
      <p:ext uri="{BB962C8B-B14F-4D97-AF65-F5344CB8AC3E}">
        <p14:creationId xmlns:p14="http://schemas.microsoft.com/office/powerpoint/2010/main" val="4123647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Tree>
    <p:extLst>
      <p:ext uri="{BB962C8B-B14F-4D97-AF65-F5344CB8AC3E}">
        <p14:creationId xmlns:p14="http://schemas.microsoft.com/office/powerpoint/2010/main" val="4237464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nl-NL"/>
              <a:t>Klik om de stijl te bewerken</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NL"/>
              <a:t>Klik om de modelstijlen te bewerken</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Tree>
    <p:extLst>
      <p:ext uri="{BB962C8B-B14F-4D97-AF65-F5344CB8AC3E}">
        <p14:creationId xmlns:p14="http://schemas.microsoft.com/office/powerpoint/2010/main" val="178120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nl-NL"/>
              <a:t>Klik om de stijl te bewerken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nl-NL"/>
              <a:t>Klik om de modelstijlen te bewerken</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7C35951-8906-4FCD-8BCB-BE9B20EF7C81}" type="slidenum">
              <a:rPr lang="en-US" smtClean="0"/>
              <a:pPr>
                <a:defRPr/>
              </a:pPr>
              <a:t>‹#›</a:t>
            </a:fld>
            <a:endParaRPr lang="en-US"/>
          </a:p>
        </p:txBody>
      </p:sp>
    </p:spTree>
    <p:extLst>
      <p:ext uri="{BB962C8B-B14F-4D97-AF65-F5344CB8AC3E}">
        <p14:creationId xmlns:p14="http://schemas.microsoft.com/office/powerpoint/2010/main" val="266672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nl-NL"/>
              <a:t>Klik om de stijl te bewerken</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pPr>
              <a:defRPr/>
            </a:pPr>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pPr>
              <a:defRPr/>
            </a:pPr>
            <a:endParaRPr 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pPr>
              <a:defRPr/>
            </a:pPr>
            <a:fld id="{D7C35951-8906-4FCD-8BCB-BE9B20EF7C81}" type="slidenum">
              <a:rPr lang="en-US" smtClean="0"/>
              <a:pPr>
                <a:defRPr/>
              </a:pPr>
              <a:t>‹#›</a:t>
            </a:fld>
            <a:endParaRPr lang="en-US"/>
          </a:p>
        </p:txBody>
      </p:sp>
    </p:spTree>
    <p:extLst>
      <p:ext uri="{BB962C8B-B14F-4D97-AF65-F5344CB8AC3E}">
        <p14:creationId xmlns:p14="http://schemas.microsoft.com/office/powerpoint/2010/main" val="872631757"/>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6" name="balk onderaan">
            <a:extLst>
              <a:ext uri="{FF2B5EF4-FFF2-40B4-BE49-F238E27FC236}">
                <a16:creationId xmlns:a16="http://schemas.microsoft.com/office/drawing/2014/main" id="{FC71E187-E4DA-41C1-93D3-90841C153AB8}"/>
              </a:ext>
            </a:extLst>
          </p:cNvPr>
          <p:cNvSpPr/>
          <p:nvPr userDrawn="1"/>
        </p:nvSpPr>
        <p:spPr>
          <a:xfrm>
            <a:off x="-4763" y="6203950"/>
            <a:ext cx="10659259" cy="365653"/>
          </a:xfrm>
          <a:custGeom>
            <a:avLst/>
            <a:gdLst>
              <a:gd name="connsiteX0" fmla="*/ 0 w 15948660"/>
              <a:gd name="connsiteY0" fmla="*/ 0 h 547688"/>
              <a:gd name="connsiteX1" fmla="*/ 15948660 w 15948660"/>
              <a:gd name="connsiteY1" fmla="*/ 0 h 547688"/>
              <a:gd name="connsiteX2" fmla="*/ 15948660 w 15948660"/>
              <a:gd name="connsiteY2" fmla="*/ 547688 h 547688"/>
              <a:gd name="connsiteX3" fmla="*/ 0 w 15948660"/>
              <a:gd name="connsiteY3" fmla="*/ 547688 h 547688"/>
              <a:gd name="connsiteX4" fmla="*/ 0 w 15948660"/>
              <a:gd name="connsiteY4" fmla="*/ 0 h 547688"/>
              <a:gd name="connsiteX0" fmla="*/ 0 w 15948660"/>
              <a:gd name="connsiteY0" fmla="*/ 0 h 547688"/>
              <a:gd name="connsiteX1" fmla="*/ 15948660 w 15948660"/>
              <a:gd name="connsiteY1" fmla="*/ 0 h 547688"/>
              <a:gd name="connsiteX2" fmla="*/ 15946734 w 15948660"/>
              <a:gd name="connsiteY2" fmla="*/ 165212 h 547688"/>
              <a:gd name="connsiteX3" fmla="*/ 15948660 w 15948660"/>
              <a:gd name="connsiteY3" fmla="*/ 547688 h 547688"/>
              <a:gd name="connsiteX4" fmla="*/ 0 w 15948660"/>
              <a:gd name="connsiteY4" fmla="*/ 547688 h 547688"/>
              <a:gd name="connsiteX5" fmla="*/ 0 w 15948660"/>
              <a:gd name="connsiteY5" fmla="*/ 0 h 547688"/>
              <a:gd name="connsiteX0" fmla="*/ 0 w 16140165"/>
              <a:gd name="connsiteY0" fmla="*/ 0 h 547688"/>
              <a:gd name="connsiteX1" fmla="*/ 15948660 w 16140165"/>
              <a:gd name="connsiteY1" fmla="*/ 0 h 547688"/>
              <a:gd name="connsiteX2" fmla="*/ 16140165 w 16140165"/>
              <a:gd name="connsiteY2" fmla="*/ 1926 h 547688"/>
              <a:gd name="connsiteX3" fmla="*/ 15948660 w 16140165"/>
              <a:gd name="connsiteY3" fmla="*/ 547688 h 547688"/>
              <a:gd name="connsiteX4" fmla="*/ 0 w 16140165"/>
              <a:gd name="connsiteY4" fmla="*/ 547688 h 547688"/>
              <a:gd name="connsiteX5" fmla="*/ 0 w 16140165"/>
              <a:gd name="connsiteY5" fmla="*/ 0 h 547688"/>
              <a:gd name="connsiteX0" fmla="*/ 0 w 16097459"/>
              <a:gd name="connsiteY0" fmla="*/ 0 h 547688"/>
              <a:gd name="connsiteX1" fmla="*/ 15948660 w 16097459"/>
              <a:gd name="connsiteY1" fmla="*/ 0 h 547688"/>
              <a:gd name="connsiteX2" fmla="*/ 16097459 w 16097459"/>
              <a:gd name="connsiteY2" fmla="*/ 122506 h 547688"/>
              <a:gd name="connsiteX3" fmla="*/ 15948660 w 16097459"/>
              <a:gd name="connsiteY3" fmla="*/ 547688 h 547688"/>
              <a:gd name="connsiteX4" fmla="*/ 0 w 16097459"/>
              <a:gd name="connsiteY4" fmla="*/ 547688 h 547688"/>
              <a:gd name="connsiteX5" fmla="*/ 0 w 16097459"/>
              <a:gd name="connsiteY5" fmla="*/ 0 h 547688"/>
              <a:gd name="connsiteX0" fmla="*/ 0 w 16135140"/>
              <a:gd name="connsiteY0" fmla="*/ 586 h 548274"/>
              <a:gd name="connsiteX1" fmla="*/ 15948660 w 16135140"/>
              <a:gd name="connsiteY1" fmla="*/ 586 h 548274"/>
              <a:gd name="connsiteX2" fmla="*/ 16135140 w 16135140"/>
              <a:gd name="connsiteY2" fmla="*/ 0 h 548274"/>
              <a:gd name="connsiteX3" fmla="*/ 15948660 w 16135140"/>
              <a:gd name="connsiteY3" fmla="*/ 548274 h 548274"/>
              <a:gd name="connsiteX4" fmla="*/ 0 w 16135140"/>
              <a:gd name="connsiteY4" fmla="*/ 548274 h 548274"/>
              <a:gd name="connsiteX5" fmla="*/ 0 w 16135140"/>
              <a:gd name="connsiteY5" fmla="*/ 586 h 548274"/>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0 w 16135140"/>
              <a:gd name="connsiteY5" fmla="*/ 548480 h 548480"/>
              <a:gd name="connsiteX6" fmla="*/ 0 w 16135140"/>
              <a:gd name="connsiteY6" fmla="*/ 792 h 548480"/>
              <a:gd name="connsiteX0" fmla="*/ 0 w 16135140"/>
              <a:gd name="connsiteY0" fmla="*/ 792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7" fmla="*/ 0 w 16135140"/>
              <a:gd name="connsiteY7" fmla="*/ 792 h 548480"/>
              <a:gd name="connsiteX0" fmla="*/ 0 w 16135140"/>
              <a:gd name="connsiteY0" fmla="*/ 548480 h 548480"/>
              <a:gd name="connsiteX1" fmla="*/ 148633 w 16135140"/>
              <a:gd name="connsiteY1" fmla="*/ 0 h 548480"/>
              <a:gd name="connsiteX2" fmla="*/ 15948660 w 16135140"/>
              <a:gd name="connsiteY2" fmla="*/ 792 h 548480"/>
              <a:gd name="connsiteX3" fmla="*/ 16135140 w 16135140"/>
              <a:gd name="connsiteY3" fmla="*/ 206 h 548480"/>
              <a:gd name="connsiteX4" fmla="*/ 15948660 w 16135140"/>
              <a:gd name="connsiteY4" fmla="*/ 548480 h 548480"/>
              <a:gd name="connsiteX5" fmla="*/ 146252 w 16135140"/>
              <a:gd name="connsiteY5" fmla="*/ 547688 h 548480"/>
              <a:gd name="connsiteX6" fmla="*/ 0 w 16135140"/>
              <a:gd name="connsiteY6" fmla="*/ 548480 h 548480"/>
              <a:gd name="connsiteX0" fmla="*/ 0 w 15988888"/>
              <a:gd name="connsiteY0" fmla="*/ 547688 h 548480"/>
              <a:gd name="connsiteX1" fmla="*/ 2381 w 15988888"/>
              <a:gd name="connsiteY1" fmla="*/ 0 h 548480"/>
              <a:gd name="connsiteX2" fmla="*/ 15802408 w 15988888"/>
              <a:gd name="connsiteY2" fmla="*/ 792 h 548480"/>
              <a:gd name="connsiteX3" fmla="*/ 15988888 w 15988888"/>
              <a:gd name="connsiteY3" fmla="*/ 206 h 548480"/>
              <a:gd name="connsiteX4" fmla="*/ 15802408 w 15988888"/>
              <a:gd name="connsiteY4" fmla="*/ 548480 h 548480"/>
              <a:gd name="connsiteX5" fmla="*/ 0 w 15988888"/>
              <a:gd name="connsiteY5" fmla="*/ 547688 h 5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88888" h="548480">
                <a:moveTo>
                  <a:pt x="0" y="547688"/>
                </a:moveTo>
                <a:cubicBezTo>
                  <a:pt x="794" y="365125"/>
                  <a:pt x="1587" y="182563"/>
                  <a:pt x="2381" y="0"/>
                </a:cubicBezTo>
                <a:lnTo>
                  <a:pt x="15802408" y="792"/>
                </a:lnTo>
                <a:lnTo>
                  <a:pt x="15988888" y="206"/>
                </a:lnTo>
                <a:lnTo>
                  <a:pt x="15802408" y="548480"/>
                </a:lnTo>
                <a:lnTo>
                  <a:pt x="0" y="547688"/>
                </a:lnTo>
                <a:close/>
              </a:path>
            </a:pathLst>
          </a:custGeom>
          <a:solidFill>
            <a:srgbClr val="44C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200"/>
          </a:p>
        </p:txBody>
      </p:sp>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ext Placeholder 2"/>
          <p:cNvSpPr>
            <a:spLocks noGrp="1"/>
          </p:cNvSpPr>
          <p:nvPr>
            <p:ph type="body" idx="1"/>
          </p:nvPr>
        </p:nvSpPr>
        <p:spPr>
          <a:xfrm>
            <a:off x="698499" y="1558344"/>
            <a:ext cx="10515600" cy="4351338"/>
          </a:xfrm>
          <a:prstGeom prst="rect">
            <a:avLst/>
          </a:prstGeom>
        </p:spPr>
        <p:txBody>
          <a:bodyPr vert="horz" lIns="91440" tIns="45720" rIns="91440" bIns="45720" rtlCol="0">
            <a:no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704850" y="620447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16DE8-2541-43DC-A43F-D9DA08756898}" type="datetime1">
              <a:rPr lang="nl-BE" smtClean="0"/>
              <a:t>20/08/2021</a:t>
            </a:fld>
            <a:endParaRPr lang="nl-BE"/>
          </a:p>
        </p:txBody>
      </p:sp>
      <p:sp>
        <p:nvSpPr>
          <p:cNvPr id="5" name="Footer Placeholder 4"/>
          <p:cNvSpPr>
            <a:spLocks noGrp="1"/>
          </p:cNvSpPr>
          <p:nvPr>
            <p:ph type="ftr" sz="quarter" idx="3"/>
          </p:nvPr>
        </p:nvSpPr>
        <p:spPr>
          <a:xfrm>
            <a:off x="3819526" y="6204478"/>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BE"/>
              <a:t>voettekst</a:t>
            </a:r>
          </a:p>
        </p:txBody>
      </p:sp>
      <p:sp>
        <p:nvSpPr>
          <p:cNvPr id="6" name="Slide Number Placeholder 5"/>
          <p:cNvSpPr>
            <a:spLocks noGrp="1"/>
          </p:cNvSpPr>
          <p:nvPr>
            <p:ph type="sldNum" sz="quarter" idx="4"/>
          </p:nvPr>
        </p:nvSpPr>
        <p:spPr>
          <a:xfrm>
            <a:off x="7934326" y="620447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27A74-2D87-4307-9531-5A57D9647EEB}" type="slidenum">
              <a:rPr lang="nl-BE" smtClean="0"/>
              <a:t>‹#›</a:t>
            </a:fld>
            <a:endParaRPr lang="nl-BE"/>
          </a:p>
        </p:txBody>
      </p:sp>
      <p:grpSp>
        <p:nvGrpSpPr>
          <p:cNvPr id="152" name="Groep 151" hidden="1">
            <a:extLst>
              <a:ext uri="{FF2B5EF4-FFF2-40B4-BE49-F238E27FC236}">
                <a16:creationId xmlns:a16="http://schemas.microsoft.com/office/drawing/2014/main" id="{96D591AC-52D8-450B-929B-963FCE587E09}"/>
              </a:ext>
            </a:extLst>
          </p:cNvPr>
          <p:cNvGrpSpPr/>
          <p:nvPr userDrawn="1"/>
        </p:nvGrpSpPr>
        <p:grpSpPr>
          <a:xfrm>
            <a:off x="6352" y="631824"/>
            <a:ext cx="11741149" cy="5938069"/>
            <a:chOff x="9527" y="947736"/>
            <a:chExt cx="17611724" cy="8907104"/>
          </a:xfrm>
        </p:grpSpPr>
        <p:sp>
          <p:nvSpPr>
            <p:cNvPr id="7" name="Rechthoek 6">
              <a:extLst>
                <a:ext uri="{FF2B5EF4-FFF2-40B4-BE49-F238E27FC236}">
                  <a16:creationId xmlns:a16="http://schemas.microsoft.com/office/drawing/2014/main" id="{5B1AEF50-9B49-4815-9BCD-F811CCBDE96D}"/>
                </a:ext>
              </a:extLst>
            </p:cNvPr>
            <p:cNvSpPr/>
            <p:nvPr userDrawn="1"/>
          </p:nvSpPr>
          <p:spPr>
            <a:xfrm>
              <a:off x="10477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 name="Rechthoek 7">
              <a:extLst>
                <a:ext uri="{FF2B5EF4-FFF2-40B4-BE49-F238E27FC236}">
                  <a16:creationId xmlns:a16="http://schemas.microsoft.com/office/drawing/2014/main" id="{0013E965-4C91-4629-BCBA-309E276519D8}"/>
                </a:ext>
              </a:extLst>
            </p:cNvPr>
            <p:cNvSpPr/>
            <p:nvPr userDrawn="1"/>
          </p:nvSpPr>
          <p:spPr>
            <a:xfrm>
              <a:off x="24383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 name="Rechthoek 8">
              <a:extLst>
                <a:ext uri="{FF2B5EF4-FFF2-40B4-BE49-F238E27FC236}">
                  <a16:creationId xmlns:a16="http://schemas.microsoft.com/office/drawing/2014/main" id="{047CC3E9-FE23-40FA-9105-06386A47988D}"/>
                </a:ext>
              </a:extLst>
            </p:cNvPr>
            <p:cNvSpPr/>
            <p:nvPr userDrawn="1"/>
          </p:nvSpPr>
          <p:spPr>
            <a:xfrm>
              <a:off x="38290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 name="Rechthoek 9">
              <a:extLst>
                <a:ext uri="{FF2B5EF4-FFF2-40B4-BE49-F238E27FC236}">
                  <a16:creationId xmlns:a16="http://schemas.microsoft.com/office/drawing/2014/main" id="{704AFB39-29E5-466B-8080-603EA16E9769}"/>
                </a:ext>
              </a:extLst>
            </p:cNvPr>
            <p:cNvSpPr/>
            <p:nvPr userDrawn="1"/>
          </p:nvSpPr>
          <p:spPr>
            <a:xfrm>
              <a:off x="52196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 name="Rechthoek 10">
              <a:extLst>
                <a:ext uri="{FF2B5EF4-FFF2-40B4-BE49-F238E27FC236}">
                  <a16:creationId xmlns:a16="http://schemas.microsoft.com/office/drawing/2014/main" id="{DE95F01D-AC89-4487-8D71-820D19C2A798}"/>
                </a:ext>
              </a:extLst>
            </p:cNvPr>
            <p:cNvSpPr/>
            <p:nvPr userDrawn="1"/>
          </p:nvSpPr>
          <p:spPr>
            <a:xfrm>
              <a:off x="66103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 name="Rechthoek 11">
              <a:extLst>
                <a:ext uri="{FF2B5EF4-FFF2-40B4-BE49-F238E27FC236}">
                  <a16:creationId xmlns:a16="http://schemas.microsoft.com/office/drawing/2014/main" id="{8EE87473-DF20-454E-956D-868992DD95E3}"/>
                </a:ext>
              </a:extLst>
            </p:cNvPr>
            <p:cNvSpPr/>
            <p:nvPr userDrawn="1"/>
          </p:nvSpPr>
          <p:spPr>
            <a:xfrm>
              <a:off x="80009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 name="Rechthoek 12">
              <a:extLst>
                <a:ext uri="{FF2B5EF4-FFF2-40B4-BE49-F238E27FC236}">
                  <a16:creationId xmlns:a16="http://schemas.microsoft.com/office/drawing/2014/main" id="{874F403E-C1C5-49A1-AB1E-D952ECD1A3C0}"/>
                </a:ext>
              </a:extLst>
            </p:cNvPr>
            <p:cNvSpPr/>
            <p:nvPr userDrawn="1"/>
          </p:nvSpPr>
          <p:spPr>
            <a:xfrm>
              <a:off x="93916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 name="Rechthoek 13">
              <a:extLst>
                <a:ext uri="{FF2B5EF4-FFF2-40B4-BE49-F238E27FC236}">
                  <a16:creationId xmlns:a16="http://schemas.microsoft.com/office/drawing/2014/main" id="{C9E884AD-0FEF-4BD2-A998-8599C8373C3C}"/>
                </a:ext>
              </a:extLst>
            </p:cNvPr>
            <p:cNvSpPr/>
            <p:nvPr userDrawn="1"/>
          </p:nvSpPr>
          <p:spPr>
            <a:xfrm>
              <a:off x="107822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 name="Rechthoek 14">
              <a:extLst>
                <a:ext uri="{FF2B5EF4-FFF2-40B4-BE49-F238E27FC236}">
                  <a16:creationId xmlns:a16="http://schemas.microsoft.com/office/drawing/2014/main" id="{D256C055-1080-43A4-B77B-BE6AF35B62D4}"/>
                </a:ext>
              </a:extLst>
            </p:cNvPr>
            <p:cNvSpPr/>
            <p:nvPr userDrawn="1"/>
          </p:nvSpPr>
          <p:spPr>
            <a:xfrm>
              <a:off x="121729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6" name="Rechthoek 15">
              <a:extLst>
                <a:ext uri="{FF2B5EF4-FFF2-40B4-BE49-F238E27FC236}">
                  <a16:creationId xmlns:a16="http://schemas.microsoft.com/office/drawing/2014/main" id="{49150C84-EC4E-49DC-A50B-8CB65A5B4E38}"/>
                </a:ext>
              </a:extLst>
            </p:cNvPr>
            <p:cNvSpPr/>
            <p:nvPr userDrawn="1"/>
          </p:nvSpPr>
          <p:spPr>
            <a:xfrm>
              <a:off x="135635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7" name="Rechthoek 16">
              <a:extLst>
                <a:ext uri="{FF2B5EF4-FFF2-40B4-BE49-F238E27FC236}">
                  <a16:creationId xmlns:a16="http://schemas.microsoft.com/office/drawing/2014/main" id="{768696D7-C9AD-4261-951F-6EEC883DEF55}"/>
                </a:ext>
              </a:extLst>
            </p:cNvPr>
            <p:cNvSpPr/>
            <p:nvPr userDrawn="1"/>
          </p:nvSpPr>
          <p:spPr>
            <a:xfrm>
              <a:off x="1495424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8" name="Rechthoek 17">
              <a:extLst>
                <a:ext uri="{FF2B5EF4-FFF2-40B4-BE49-F238E27FC236}">
                  <a16:creationId xmlns:a16="http://schemas.microsoft.com/office/drawing/2014/main" id="{4F32DDC9-5209-4AF1-94DC-0436FEBA7E19}"/>
                </a:ext>
              </a:extLst>
            </p:cNvPr>
            <p:cNvSpPr/>
            <p:nvPr userDrawn="1"/>
          </p:nvSpPr>
          <p:spPr>
            <a:xfrm>
              <a:off x="16344899" y="947736"/>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9" name="Rechthoek 18">
              <a:extLst>
                <a:ext uri="{FF2B5EF4-FFF2-40B4-BE49-F238E27FC236}">
                  <a16:creationId xmlns:a16="http://schemas.microsoft.com/office/drawing/2014/main" id="{FE41BF45-0904-4462-9B83-6771D719E1DC}"/>
                </a:ext>
              </a:extLst>
            </p:cNvPr>
            <p:cNvSpPr/>
            <p:nvPr userDrawn="1"/>
          </p:nvSpPr>
          <p:spPr>
            <a:xfrm>
              <a:off x="10477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0" name="Rechthoek 19">
              <a:extLst>
                <a:ext uri="{FF2B5EF4-FFF2-40B4-BE49-F238E27FC236}">
                  <a16:creationId xmlns:a16="http://schemas.microsoft.com/office/drawing/2014/main" id="{E6E4105E-EDE3-4A6A-9137-9B893F07821C}"/>
                </a:ext>
              </a:extLst>
            </p:cNvPr>
            <p:cNvSpPr/>
            <p:nvPr userDrawn="1"/>
          </p:nvSpPr>
          <p:spPr>
            <a:xfrm>
              <a:off x="24383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1" name="Rechthoek 20">
              <a:extLst>
                <a:ext uri="{FF2B5EF4-FFF2-40B4-BE49-F238E27FC236}">
                  <a16:creationId xmlns:a16="http://schemas.microsoft.com/office/drawing/2014/main" id="{18BD591C-60CB-40FE-A88E-508FADBCFFE2}"/>
                </a:ext>
              </a:extLst>
            </p:cNvPr>
            <p:cNvSpPr/>
            <p:nvPr userDrawn="1"/>
          </p:nvSpPr>
          <p:spPr>
            <a:xfrm>
              <a:off x="38290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2" name="Rechthoek 21">
              <a:extLst>
                <a:ext uri="{FF2B5EF4-FFF2-40B4-BE49-F238E27FC236}">
                  <a16:creationId xmlns:a16="http://schemas.microsoft.com/office/drawing/2014/main" id="{65DAAF1A-E757-47AD-BBA1-2678A21A485D}"/>
                </a:ext>
              </a:extLst>
            </p:cNvPr>
            <p:cNvSpPr/>
            <p:nvPr userDrawn="1"/>
          </p:nvSpPr>
          <p:spPr>
            <a:xfrm>
              <a:off x="52196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3" name="Rechthoek 22">
              <a:extLst>
                <a:ext uri="{FF2B5EF4-FFF2-40B4-BE49-F238E27FC236}">
                  <a16:creationId xmlns:a16="http://schemas.microsoft.com/office/drawing/2014/main" id="{870D86A4-B151-4487-8A41-8610F56D0D9E}"/>
                </a:ext>
              </a:extLst>
            </p:cNvPr>
            <p:cNvSpPr/>
            <p:nvPr userDrawn="1"/>
          </p:nvSpPr>
          <p:spPr>
            <a:xfrm>
              <a:off x="66103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4" name="Rechthoek 23">
              <a:extLst>
                <a:ext uri="{FF2B5EF4-FFF2-40B4-BE49-F238E27FC236}">
                  <a16:creationId xmlns:a16="http://schemas.microsoft.com/office/drawing/2014/main" id="{C4A5E95D-002F-40B3-A01A-A1CD9A8BD77A}"/>
                </a:ext>
              </a:extLst>
            </p:cNvPr>
            <p:cNvSpPr/>
            <p:nvPr userDrawn="1"/>
          </p:nvSpPr>
          <p:spPr>
            <a:xfrm>
              <a:off x="80009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5" name="Rechthoek 24">
              <a:extLst>
                <a:ext uri="{FF2B5EF4-FFF2-40B4-BE49-F238E27FC236}">
                  <a16:creationId xmlns:a16="http://schemas.microsoft.com/office/drawing/2014/main" id="{DD99907A-EAED-43E6-A032-99E0A25FD405}"/>
                </a:ext>
              </a:extLst>
            </p:cNvPr>
            <p:cNvSpPr/>
            <p:nvPr userDrawn="1"/>
          </p:nvSpPr>
          <p:spPr>
            <a:xfrm>
              <a:off x="93916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6" name="Rechthoek 25">
              <a:extLst>
                <a:ext uri="{FF2B5EF4-FFF2-40B4-BE49-F238E27FC236}">
                  <a16:creationId xmlns:a16="http://schemas.microsoft.com/office/drawing/2014/main" id="{AAAA5CBA-E6E7-402A-9803-6AB0B60E3008}"/>
                </a:ext>
              </a:extLst>
            </p:cNvPr>
            <p:cNvSpPr/>
            <p:nvPr userDrawn="1"/>
          </p:nvSpPr>
          <p:spPr>
            <a:xfrm>
              <a:off x="107822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7" name="Rechthoek 26">
              <a:extLst>
                <a:ext uri="{FF2B5EF4-FFF2-40B4-BE49-F238E27FC236}">
                  <a16:creationId xmlns:a16="http://schemas.microsoft.com/office/drawing/2014/main" id="{70C87857-C1F4-4A6A-86EC-D9ABAD3EECFF}"/>
                </a:ext>
              </a:extLst>
            </p:cNvPr>
            <p:cNvSpPr/>
            <p:nvPr userDrawn="1"/>
          </p:nvSpPr>
          <p:spPr>
            <a:xfrm>
              <a:off x="121729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8" name="Rechthoek 27">
              <a:extLst>
                <a:ext uri="{FF2B5EF4-FFF2-40B4-BE49-F238E27FC236}">
                  <a16:creationId xmlns:a16="http://schemas.microsoft.com/office/drawing/2014/main" id="{6AE32341-9677-4F5F-BC1E-F5B8066C8E55}"/>
                </a:ext>
              </a:extLst>
            </p:cNvPr>
            <p:cNvSpPr/>
            <p:nvPr userDrawn="1"/>
          </p:nvSpPr>
          <p:spPr>
            <a:xfrm>
              <a:off x="135635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29" name="Rechthoek 28">
              <a:extLst>
                <a:ext uri="{FF2B5EF4-FFF2-40B4-BE49-F238E27FC236}">
                  <a16:creationId xmlns:a16="http://schemas.microsoft.com/office/drawing/2014/main" id="{790AE487-B602-4996-9005-2FB1EF049A62}"/>
                </a:ext>
              </a:extLst>
            </p:cNvPr>
            <p:cNvSpPr/>
            <p:nvPr userDrawn="1"/>
          </p:nvSpPr>
          <p:spPr>
            <a:xfrm>
              <a:off x="1495424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0" name="Rechthoek 29">
              <a:extLst>
                <a:ext uri="{FF2B5EF4-FFF2-40B4-BE49-F238E27FC236}">
                  <a16:creationId xmlns:a16="http://schemas.microsoft.com/office/drawing/2014/main" id="{A6FCA990-CADB-496F-A578-80BBCEC57B2B}"/>
                </a:ext>
              </a:extLst>
            </p:cNvPr>
            <p:cNvSpPr/>
            <p:nvPr userDrawn="1"/>
          </p:nvSpPr>
          <p:spPr>
            <a:xfrm>
              <a:off x="16344899" y="16437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1" name="Rechthoek 30">
              <a:extLst>
                <a:ext uri="{FF2B5EF4-FFF2-40B4-BE49-F238E27FC236}">
                  <a16:creationId xmlns:a16="http://schemas.microsoft.com/office/drawing/2014/main" id="{480F65BC-7188-441F-8BC1-7B3F9F29B66F}"/>
                </a:ext>
              </a:extLst>
            </p:cNvPr>
            <p:cNvSpPr/>
            <p:nvPr userDrawn="1"/>
          </p:nvSpPr>
          <p:spPr>
            <a:xfrm>
              <a:off x="10477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2" name="Rechthoek 31">
              <a:extLst>
                <a:ext uri="{FF2B5EF4-FFF2-40B4-BE49-F238E27FC236}">
                  <a16:creationId xmlns:a16="http://schemas.microsoft.com/office/drawing/2014/main" id="{9BFD8BBE-5047-424E-871B-1B15C1DF2259}"/>
                </a:ext>
              </a:extLst>
            </p:cNvPr>
            <p:cNvSpPr/>
            <p:nvPr userDrawn="1"/>
          </p:nvSpPr>
          <p:spPr>
            <a:xfrm>
              <a:off x="24383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3" name="Rechthoek 32">
              <a:extLst>
                <a:ext uri="{FF2B5EF4-FFF2-40B4-BE49-F238E27FC236}">
                  <a16:creationId xmlns:a16="http://schemas.microsoft.com/office/drawing/2014/main" id="{F01F39E3-9401-4551-8EC1-959531EAEBB0}"/>
                </a:ext>
              </a:extLst>
            </p:cNvPr>
            <p:cNvSpPr/>
            <p:nvPr userDrawn="1"/>
          </p:nvSpPr>
          <p:spPr>
            <a:xfrm>
              <a:off x="38290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4" name="Rechthoek 33">
              <a:extLst>
                <a:ext uri="{FF2B5EF4-FFF2-40B4-BE49-F238E27FC236}">
                  <a16:creationId xmlns:a16="http://schemas.microsoft.com/office/drawing/2014/main" id="{4638604A-5A5B-4EB0-84D7-3A112C38892D}"/>
                </a:ext>
              </a:extLst>
            </p:cNvPr>
            <p:cNvSpPr/>
            <p:nvPr userDrawn="1"/>
          </p:nvSpPr>
          <p:spPr>
            <a:xfrm>
              <a:off x="52196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5" name="Rechthoek 34">
              <a:extLst>
                <a:ext uri="{FF2B5EF4-FFF2-40B4-BE49-F238E27FC236}">
                  <a16:creationId xmlns:a16="http://schemas.microsoft.com/office/drawing/2014/main" id="{90136574-DDF6-4FC5-BB12-2DBB04FF5282}"/>
                </a:ext>
              </a:extLst>
            </p:cNvPr>
            <p:cNvSpPr/>
            <p:nvPr userDrawn="1"/>
          </p:nvSpPr>
          <p:spPr>
            <a:xfrm>
              <a:off x="66103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6" name="Rechthoek 35">
              <a:extLst>
                <a:ext uri="{FF2B5EF4-FFF2-40B4-BE49-F238E27FC236}">
                  <a16:creationId xmlns:a16="http://schemas.microsoft.com/office/drawing/2014/main" id="{C67C375E-8DB6-4F8F-AF37-1735B105F4E9}"/>
                </a:ext>
              </a:extLst>
            </p:cNvPr>
            <p:cNvSpPr/>
            <p:nvPr userDrawn="1"/>
          </p:nvSpPr>
          <p:spPr>
            <a:xfrm>
              <a:off x="80009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7" name="Rechthoek 36">
              <a:extLst>
                <a:ext uri="{FF2B5EF4-FFF2-40B4-BE49-F238E27FC236}">
                  <a16:creationId xmlns:a16="http://schemas.microsoft.com/office/drawing/2014/main" id="{1F96FF38-CB0F-4E39-9E6C-BC93D6A770E7}"/>
                </a:ext>
              </a:extLst>
            </p:cNvPr>
            <p:cNvSpPr/>
            <p:nvPr userDrawn="1"/>
          </p:nvSpPr>
          <p:spPr>
            <a:xfrm>
              <a:off x="93916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8" name="Rechthoek 37">
              <a:extLst>
                <a:ext uri="{FF2B5EF4-FFF2-40B4-BE49-F238E27FC236}">
                  <a16:creationId xmlns:a16="http://schemas.microsoft.com/office/drawing/2014/main" id="{DDA93778-B0C3-4B91-A932-441F99F61D4F}"/>
                </a:ext>
              </a:extLst>
            </p:cNvPr>
            <p:cNvSpPr/>
            <p:nvPr userDrawn="1"/>
          </p:nvSpPr>
          <p:spPr>
            <a:xfrm>
              <a:off x="107822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39" name="Rechthoek 38">
              <a:extLst>
                <a:ext uri="{FF2B5EF4-FFF2-40B4-BE49-F238E27FC236}">
                  <a16:creationId xmlns:a16="http://schemas.microsoft.com/office/drawing/2014/main" id="{B634EDDC-A20B-4948-835C-49AEA4EE3351}"/>
                </a:ext>
              </a:extLst>
            </p:cNvPr>
            <p:cNvSpPr/>
            <p:nvPr userDrawn="1"/>
          </p:nvSpPr>
          <p:spPr>
            <a:xfrm>
              <a:off x="121729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0" name="Rechthoek 39">
              <a:extLst>
                <a:ext uri="{FF2B5EF4-FFF2-40B4-BE49-F238E27FC236}">
                  <a16:creationId xmlns:a16="http://schemas.microsoft.com/office/drawing/2014/main" id="{53471B16-7ED3-4C2F-957C-190CE4E1F4F6}"/>
                </a:ext>
              </a:extLst>
            </p:cNvPr>
            <p:cNvSpPr/>
            <p:nvPr userDrawn="1"/>
          </p:nvSpPr>
          <p:spPr>
            <a:xfrm>
              <a:off x="135635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1" name="Rechthoek 40">
              <a:extLst>
                <a:ext uri="{FF2B5EF4-FFF2-40B4-BE49-F238E27FC236}">
                  <a16:creationId xmlns:a16="http://schemas.microsoft.com/office/drawing/2014/main" id="{31636679-E456-4F98-BA01-79E337BD37A1}"/>
                </a:ext>
              </a:extLst>
            </p:cNvPr>
            <p:cNvSpPr/>
            <p:nvPr userDrawn="1"/>
          </p:nvSpPr>
          <p:spPr>
            <a:xfrm>
              <a:off x="1495424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2" name="Rechthoek 41">
              <a:extLst>
                <a:ext uri="{FF2B5EF4-FFF2-40B4-BE49-F238E27FC236}">
                  <a16:creationId xmlns:a16="http://schemas.microsoft.com/office/drawing/2014/main" id="{3E33FF96-84EB-414F-ABCD-14B9B2717855}"/>
                </a:ext>
              </a:extLst>
            </p:cNvPr>
            <p:cNvSpPr/>
            <p:nvPr userDrawn="1"/>
          </p:nvSpPr>
          <p:spPr>
            <a:xfrm>
              <a:off x="16344899" y="23396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3" name="Rechthoek 42">
              <a:extLst>
                <a:ext uri="{FF2B5EF4-FFF2-40B4-BE49-F238E27FC236}">
                  <a16:creationId xmlns:a16="http://schemas.microsoft.com/office/drawing/2014/main" id="{B191276C-BEAD-496C-9003-D656D32B3B9C}"/>
                </a:ext>
              </a:extLst>
            </p:cNvPr>
            <p:cNvSpPr/>
            <p:nvPr userDrawn="1"/>
          </p:nvSpPr>
          <p:spPr>
            <a:xfrm>
              <a:off x="10477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4" name="Rechthoek 43">
              <a:extLst>
                <a:ext uri="{FF2B5EF4-FFF2-40B4-BE49-F238E27FC236}">
                  <a16:creationId xmlns:a16="http://schemas.microsoft.com/office/drawing/2014/main" id="{5B8EF463-5AD6-4FCF-899E-72D7EE4833EE}"/>
                </a:ext>
              </a:extLst>
            </p:cNvPr>
            <p:cNvSpPr/>
            <p:nvPr userDrawn="1"/>
          </p:nvSpPr>
          <p:spPr>
            <a:xfrm>
              <a:off x="24383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5" name="Rechthoek 44">
              <a:extLst>
                <a:ext uri="{FF2B5EF4-FFF2-40B4-BE49-F238E27FC236}">
                  <a16:creationId xmlns:a16="http://schemas.microsoft.com/office/drawing/2014/main" id="{3D4E124A-0400-4917-AC56-18310ADEEB89}"/>
                </a:ext>
              </a:extLst>
            </p:cNvPr>
            <p:cNvSpPr/>
            <p:nvPr userDrawn="1"/>
          </p:nvSpPr>
          <p:spPr>
            <a:xfrm>
              <a:off x="38290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6" name="Rechthoek 45">
              <a:extLst>
                <a:ext uri="{FF2B5EF4-FFF2-40B4-BE49-F238E27FC236}">
                  <a16:creationId xmlns:a16="http://schemas.microsoft.com/office/drawing/2014/main" id="{D181E518-CEB9-4311-9137-8DB98177815F}"/>
                </a:ext>
              </a:extLst>
            </p:cNvPr>
            <p:cNvSpPr/>
            <p:nvPr userDrawn="1"/>
          </p:nvSpPr>
          <p:spPr>
            <a:xfrm>
              <a:off x="52196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7" name="Rechthoek 46">
              <a:extLst>
                <a:ext uri="{FF2B5EF4-FFF2-40B4-BE49-F238E27FC236}">
                  <a16:creationId xmlns:a16="http://schemas.microsoft.com/office/drawing/2014/main" id="{39163085-7926-4628-AD5A-152BB33B0DA8}"/>
                </a:ext>
              </a:extLst>
            </p:cNvPr>
            <p:cNvSpPr/>
            <p:nvPr userDrawn="1"/>
          </p:nvSpPr>
          <p:spPr>
            <a:xfrm>
              <a:off x="66103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8" name="Rechthoek 47">
              <a:extLst>
                <a:ext uri="{FF2B5EF4-FFF2-40B4-BE49-F238E27FC236}">
                  <a16:creationId xmlns:a16="http://schemas.microsoft.com/office/drawing/2014/main" id="{83734956-20CD-44A5-8156-18D16B078947}"/>
                </a:ext>
              </a:extLst>
            </p:cNvPr>
            <p:cNvSpPr/>
            <p:nvPr userDrawn="1"/>
          </p:nvSpPr>
          <p:spPr>
            <a:xfrm>
              <a:off x="80009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49" name="Rechthoek 48">
              <a:extLst>
                <a:ext uri="{FF2B5EF4-FFF2-40B4-BE49-F238E27FC236}">
                  <a16:creationId xmlns:a16="http://schemas.microsoft.com/office/drawing/2014/main" id="{C2BD56DB-A479-4659-B8A8-FA8BD2A15593}"/>
                </a:ext>
              </a:extLst>
            </p:cNvPr>
            <p:cNvSpPr/>
            <p:nvPr userDrawn="1"/>
          </p:nvSpPr>
          <p:spPr>
            <a:xfrm>
              <a:off x="93916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0" name="Rechthoek 49">
              <a:extLst>
                <a:ext uri="{FF2B5EF4-FFF2-40B4-BE49-F238E27FC236}">
                  <a16:creationId xmlns:a16="http://schemas.microsoft.com/office/drawing/2014/main" id="{3570E184-A710-447B-B9FF-99262392D498}"/>
                </a:ext>
              </a:extLst>
            </p:cNvPr>
            <p:cNvSpPr/>
            <p:nvPr userDrawn="1"/>
          </p:nvSpPr>
          <p:spPr>
            <a:xfrm>
              <a:off x="107822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1" name="Rechthoek 50">
              <a:extLst>
                <a:ext uri="{FF2B5EF4-FFF2-40B4-BE49-F238E27FC236}">
                  <a16:creationId xmlns:a16="http://schemas.microsoft.com/office/drawing/2014/main" id="{D8EA7E2F-4E27-416D-861C-0095FB49F4E9}"/>
                </a:ext>
              </a:extLst>
            </p:cNvPr>
            <p:cNvSpPr/>
            <p:nvPr userDrawn="1"/>
          </p:nvSpPr>
          <p:spPr>
            <a:xfrm>
              <a:off x="121729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2" name="Rechthoek 51">
              <a:extLst>
                <a:ext uri="{FF2B5EF4-FFF2-40B4-BE49-F238E27FC236}">
                  <a16:creationId xmlns:a16="http://schemas.microsoft.com/office/drawing/2014/main" id="{8636855F-D700-443F-81B1-672D7072F301}"/>
                </a:ext>
              </a:extLst>
            </p:cNvPr>
            <p:cNvSpPr/>
            <p:nvPr userDrawn="1"/>
          </p:nvSpPr>
          <p:spPr>
            <a:xfrm>
              <a:off x="135635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3" name="Rechthoek 52">
              <a:extLst>
                <a:ext uri="{FF2B5EF4-FFF2-40B4-BE49-F238E27FC236}">
                  <a16:creationId xmlns:a16="http://schemas.microsoft.com/office/drawing/2014/main" id="{3430E2ED-BDD5-4076-99CB-8E8C712E3C51}"/>
                </a:ext>
              </a:extLst>
            </p:cNvPr>
            <p:cNvSpPr/>
            <p:nvPr userDrawn="1"/>
          </p:nvSpPr>
          <p:spPr>
            <a:xfrm>
              <a:off x="1495424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4" name="Rechthoek 53">
              <a:extLst>
                <a:ext uri="{FF2B5EF4-FFF2-40B4-BE49-F238E27FC236}">
                  <a16:creationId xmlns:a16="http://schemas.microsoft.com/office/drawing/2014/main" id="{ADDC9361-C617-4A5A-AEB6-FE7BDBD7B991}"/>
                </a:ext>
              </a:extLst>
            </p:cNvPr>
            <p:cNvSpPr/>
            <p:nvPr userDrawn="1"/>
          </p:nvSpPr>
          <p:spPr>
            <a:xfrm>
              <a:off x="16344899" y="30356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5" name="Rechthoek 54">
              <a:extLst>
                <a:ext uri="{FF2B5EF4-FFF2-40B4-BE49-F238E27FC236}">
                  <a16:creationId xmlns:a16="http://schemas.microsoft.com/office/drawing/2014/main" id="{AC9D498F-4155-4D2F-A335-5B49628AF8FE}"/>
                </a:ext>
              </a:extLst>
            </p:cNvPr>
            <p:cNvSpPr/>
            <p:nvPr userDrawn="1"/>
          </p:nvSpPr>
          <p:spPr>
            <a:xfrm>
              <a:off x="10477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6" name="Rechthoek 55">
              <a:extLst>
                <a:ext uri="{FF2B5EF4-FFF2-40B4-BE49-F238E27FC236}">
                  <a16:creationId xmlns:a16="http://schemas.microsoft.com/office/drawing/2014/main" id="{337532BF-6611-4233-81B0-16C5A86A45A8}"/>
                </a:ext>
              </a:extLst>
            </p:cNvPr>
            <p:cNvSpPr/>
            <p:nvPr userDrawn="1"/>
          </p:nvSpPr>
          <p:spPr>
            <a:xfrm>
              <a:off x="24383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7" name="Rechthoek 56">
              <a:extLst>
                <a:ext uri="{FF2B5EF4-FFF2-40B4-BE49-F238E27FC236}">
                  <a16:creationId xmlns:a16="http://schemas.microsoft.com/office/drawing/2014/main" id="{3D587D00-FBD4-4B34-8068-E8BA96801328}"/>
                </a:ext>
              </a:extLst>
            </p:cNvPr>
            <p:cNvSpPr/>
            <p:nvPr userDrawn="1"/>
          </p:nvSpPr>
          <p:spPr>
            <a:xfrm>
              <a:off x="38290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8" name="Rechthoek 57">
              <a:extLst>
                <a:ext uri="{FF2B5EF4-FFF2-40B4-BE49-F238E27FC236}">
                  <a16:creationId xmlns:a16="http://schemas.microsoft.com/office/drawing/2014/main" id="{11859AA9-5C67-4644-866E-DE73D0965300}"/>
                </a:ext>
              </a:extLst>
            </p:cNvPr>
            <p:cNvSpPr/>
            <p:nvPr userDrawn="1"/>
          </p:nvSpPr>
          <p:spPr>
            <a:xfrm>
              <a:off x="52196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59" name="Rechthoek 58">
              <a:extLst>
                <a:ext uri="{FF2B5EF4-FFF2-40B4-BE49-F238E27FC236}">
                  <a16:creationId xmlns:a16="http://schemas.microsoft.com/office/drawing/2014/main" id="{FB2791C2-6CA0-4D2D-9ADD-178F7FAD88E8}"/>
                </a:ext>
              </a:extLst>
            </p:cNvPr>
            <p:cNvSpPr/>
            <p:nvPr userDrawn="1"/>
          </p:nvSpPr>
          <p:spPr>
            <a:xfrm>
              <a:off x="66103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0" name="Rechthoek 59">
              <a:extLst>
                <a:ext uri="{FF2B5EF4-FFF2-40B4-BE49-F238E27FC236}">
                  <a16:creationId xmlns:a16="http://schemas.microsoft.com/office/drawing/2014/main" id="{904D5CC7-402A-4753-95BF-839E3B97E4EF}"/>
                </a:ext>
              </a:extLst>
            </p:cNvPr>
            <p:cNvSpPr/>
            <p:nvPr userDrawn="1"/>
          </p:nvSpPr>
          <p:spPr>
            <a:xfrm>
              <a:off x="80009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1" name="Rechthoek 60">
              <a:extLst>
                <a:ext uri="{FF2B5EF4-FFF2-40B4-BE49-F238E27FC236}">
                  <a16:creationId xmlns:a16="http://schemas.microsoft.com/office/drawing/2014/main" id="{92C59641-77C0-4A74-B949-DCD6A7821951}"/>
                </a:ext>
              </a:extLst>
            </p:cNvPr>
            <p:cNvSpPr/>
            <p:nvPr userDrawn="1"/>
          </p:nvSpPr>
          <p:spPr>
            <a:xfrm>
              <a:off x="93916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2" name="Rechthoek 61">
              <a:extLst>
                <a:ext uri="{FF2B5EF4-FFF2-40B4-BE49-F238E27FC236}">
                  <a16:creationId xmlns:a16="http://schemas.microsoft.com/office/drawing/2014/main" id="{59093287-1D7A-4502-838F-94D0F13784EB}"/>
                </a:ext>
              </a:extLst>
            </p:cNvPr>
            <p:cNvSpPr/>
            <p:nvPr userDrawn="1"/>
          </p:nvSpPr>
          <p:spPr>
            <a:xfrm>
              <a:off x="107822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3" name="Rechthoek 62">
              <a:extLst>
                <a:ext uri="{FF2B5EF4-FFF2-40B4-BE49-F238E27FC236}">
                  <a16:creationId xmlns:a16="http://schemas.microsoft.com/office/drawing/2014/main" id="{512CACC4-6131-47E2-8C83-EC6F762CF25C}"/>
                </a:ext>
              </a:extLst>
            </p:cNvPr>
            <p:cNvSpPr/>
            <p:nvPr userDrawn="1"/>
          </p:nvSpPr>
          <p:spPr>
            <a:xfrm>
              <a:off x="121729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4" name="Rechthoek 63">
              <a:extLst>
                <a:ext uri="{FF2B5EF4-FFF2-40B4-BE49-F238E27FC236}">
                  <a16:creationId xmlns:a16="http://schemas.microsoft.com/office/drawing/2014/main" id="{C258E187-3B1A-4611-9A01-4D42869C647B}"/>
                </a:ext>
              </a:extLst>
            </p:cNvPr>
            <p:cNvSpPr/>
            <p:nvPr userDrawn="1"/>
          </p:nvSpPr>
          <p:spPr>
            <a:xfrm>
              <a:off x="135635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5" name="Rechthoek 64">
              <a:extLst>
                <a:ext uri="{FF2B5EF4-FFF2-40B4-BE49-F238E27FC236}">
                  <a16:creationId xmlns:a16="http://schemas.microsoft.com/office/drawing/2014/main" id="{B1D4C479-0E67-4180-903E-BE2119BFB3B4}"/>
                </a:ext>
              </a:extLst>
            </p:cNvPr>
            <p:cNvSpPr/>
            <p:nvPr userDrawn="1"/>
          </p:nvSpPr>
          <p:spPr>
            <a:xfrm>
              <a:off x="1495424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6" name="Rechthoek 65">
              <a:extLst>
                <a:ext uri="{FF2B5EF4-FFF2-40B4-BE49-F238E27FC236}">
                  <a16:creationId xmlns:a16="http://schemas.microsoft.com/office/drawing/2014/main" id="{9C8936E6-1ED5-4CE2-8879-07133E737D03}"/>
                </a:ext>
              </a:extLst>
            </p:cNvPr>
            <p:cNvSpPr/>
            <p:nvPr userDrawn="1"/>
          </p:nvSpPr>
          <p:spPr>
            <a:xfrm>
              <a:off x="16344899" y="37316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7" name="Rechthoek 66">
              <a:extLst>
                <a:ext uri="{FF2B5EF4-FFF2-40B4-BE49-F238E27FC236}">
                  <a16:creationId xmlns:a16="http://schemas.microsoft.com/office/drawing/2014/main" id="{C9EEFD06-F5C0-4B9C-AC43-82E32C88DEAB}"/>
                </a:ext>
              </a:extLst>
            </p:cNvPr>
            <p:cNvSpPr/>
            <p:nvPr userDrawn="1"/>
          </p:nvSpPr>
          <p:spPr>
            <a:xfrm>
              <a:off x="10477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8" name="Rechthoek 67">
              <a:extLst>
                <a:ext uri="{FF2B5EF4-FFF2-40B4-BE49-F238E27FC236}">
                  <a16:creationId xmlns:a16="http://schemas.microsoft.com/office/drawing/2014/main" id="{AFAB9AA9-7C6F-4F35-81E3-5E8DD8CE16FA}"/>
                </a:ext>
              </a:extLst>
            </p:cNvPr>
            <p:cNvSpPr/>
            <p:nvPr userDrawn="1"/>
          </p:nvSpPr>
          <p:spPr>
            <a:xfrm>
              <a:off x="24383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69" name="Rechthoek 68">
              <a:extLst>
                <a:ext uri="{FF2B5EF4-FFF2-40B4-BE49-F238E27FC236}">
                  <a16:creationId xmlns:a16="http://schemas.microsoft.com/office/drawing/2014/main" id="{21E6D803-8ACD-497F-879D-509BAF7E77B4}"/>
                </a:ext>
              </a:extLst>
            </p:cNvPr>
            <p:cNvSpPr/>
            <p:nvPr userDrawn="1"/>
          </p:nvSpPr>
          <p:spPr>
            <a:xfrm>
              <a:off x="38290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0" name="Rechthoek 69">
              <a:extLst>
                <a:ext uri="{FF2B5EF4-FFF2-40B4-BE49-F238E27FC236}">
                  <a16:creationId xmlns:a16="http://schemas.microsoft.com/office/drawing/2014/main" id="{3437667D-E52D-4864-B330-E11CEB796E68}"/>
                </a:ext>
              </a:extLst>
            </p:cNvPr>
            <p:cNvSpPr/>
            <p:nvPr userDrawn="1"/>
          </p:nvSpPr>
          <p:spPr>
            <a:xfrm>
              <a:off x="52196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1" name="Rechthoek 70">
              <a:extLst>
                <a:ext uri="{FF2B5EF4-FFF2-40B4-BE49-F238E27FC236}">
                  <a16:creationId xmlns:a16="http://schemas.microsoft.com/office/drawing/2014/main" id="{AC8C857A-9782-4E0E-85FA-989D80A33D5B}"/>
                </a:ext>
              </a:extLst>
            </p:cNvPr>
            <p:cNvSpPr/>
            <p:nvPr userDrawn="1"/>
          </p:nvSpPr>
          <p:spPr>
            <a:xfrm>
              <a:off x="66103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2" name="Rechthoek 71">
              <a:extLst>
                <a:ext uri="{FF2B5EF4-FFF2-40B4-BE49-F238E27FC236}">
                  <a16:creationId xmlns:a16="http://schemas.microsoft.com/office/drawing/2014/main" id="{13706F80-0AB1-47BD-BFBF-2135CE302E5E}"/>
                </a:ext>
              </a:extLst>
            </p:cNvPr>
            <p:cNvSpPr/>
            <p:nvPr userDrawn="1"/>
          </p:nvSpPr>
          <p:spPr>
            <a:xfrm>
              <a:off x="80009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3" name="Rechthoek 72">
              <a:extLst>
                <a:ext uri="{FF2B5EF4-FFF2-40B4-BE49-F238E27FC236}">
                  <a16:creationId xmlns:a16="http://schemas.microsoft.com/office/drawing/2014/main" id="{DDB7FB69-42A6-4F4A-BBBB-EF910BD9517E}"/>
                </a:ext>
              </a:extLst>
            </p:cNvPr>
            <p:cNvSpPr/>
            <p:nvPr userDrawn="1"/>
          </p:nvSpPr>
          <p:spPr>
            <a:xfrm>
              <a:off x="93916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4" name="Rechthoek 73">
              <a:extLst>
                <a:ext uri="{FF2B5EF4-FFF2-40B4-BE49-F238E27FC236}">
                  <a16:creationId xmlns:a16="http://schemas.microsoft.com/office/drawing/2014/main" id="{F70197D9-8207-423E-8355-C4718C41CBCF}"/>
                </a:ext>
              </a:extLst>
            </p:cNvPr>
            <p:cNvSpPr/>
            <p:nvPr userDrawn="1"/>
          </p:nvSpPr>
          <p:spPr>
            <a:xfrm>
              <a:off x="107822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5" name="Rechthoek 74">
              <a:extLst>
                <a:ext uri="{FF2B5EF4-FFF2-40B4-BE49-F238E27FC236}">
                  <a16:creationId xmlns:a16="http://schemas.microsoft.com/office/drawing/2014/main" id="{1E0D3499-D858-46B1-B897-09933731A297}"/>
                </a:ext>
              </a:extLst>
            </p:cNvPr>
            <p:cNvSpPr/>
            <p:nvPr userDrawn="1"/>
          </p:nvSpPr>
          <p:spPr>
            <a:xfrm>
              <a:off x="121729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6" name="Rechthoek 75">
              <a:extLst>
                <a:ext uri="{FF2B5EF4-FFF2-40B4-BE49-F238E27FC236}">
                  <a16:creationId xmlns:a16="http://schemas.microsoft.com/office/drawing/2014/main" id="{1361DF95-749D-4277-AA88-C357F0ABD665}"/>
                </a:ext>
              </a:extLst>
            </p:cNvPr>
            <p:cNvSpPr/>
            <p:nvPr userDrawn="1"/>
          </p:nvSpPr>
          <p:spPr>
            <a:xfrm>
              <a:off x="135635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7" name="Rechthoek 76">
              <a:extLst>
                <a:ext uri="{FF2B5EF4-FFF2-40B4-BE49-F238E27FC236}">
                  <a16:creationId xmlns:a16="http://schemas.microsoft.com/office/drawing/2014/main" id="{B7B04DA8-812A-4895-95D5-4ACBBB770F2D}"/>
                </a:ext>
              </a:extLst>
            </p:cNvPr>
            <p:cNvSpPr/>
            <p:nvPr userDrawn="1"/>
          </p:nvSpPr>
          <p:spPr>
            <a:xfrm>
              <a:off x="1495424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8" name="Rechthoek 77">
              <a:extLst>
                <a:ext uri="{FF2B5EF4-FFF2-40B4-BE49-F238E27FC236}">
                  <a16:creationId xmlns:a16="http://schemas.microsoft.com/office/drawing/2014/main" id="{3BD13550-11F9-4DCB-B805-0C4E441C2ED0}"/>
                </a:ext>
              </a:extLst>
            </p:cNvPr>
            <p:cNvSpPr/>
            <p:nvPr userDrawn="1"/>
          </p:nvSpPr>
          <p:spPr>
            <a:xfrm>
              <a:off x="16344899" y="44276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79" name="Rechthoek 78">
              <a:extLst>
                <a:ext uri="{FF2B5EF4-FFF2-40B4-BE49-F238E27FC236}">
                  <a16:creationId xmlns:a16="http://schemas.microsoft.com/office/drawing/2014/main" id="{D37F375B-825E-4443-9400-AB25E9BC9613}"/>
                </a:ext>
              </a:extLst>
            </p:cNvPr>
            <p:cNvSpPr/>
            <p:nvPr userDrawn="1"/>
          </p:nvSpPr>
          <p:spPr>
            <a:xfrm>
              <a:off x="10477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0" name="Rechthoek 79">
              <a:extLst>
                <a:ext uri="{FF2B5EF4-FFF2-40B4-BE49-F238E27FC236}">
                  <a16:creationId xmlns:a16="http://schemas.microsoft.com/office/drawing/2014/main" id="{2F3CFAAB-65E3-406B-A195-F4BAA23DA276}"/>
                </a:ext>
              </a:extLst>
            </p:cNvPr>
            <p:cNvSpPr/>
            <p:nvPr userDrawn="1"/>
          </p:nvSpPr>
          <p:spPr>
            <a:xfrm>
              <a:off x="24383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1" name="Rechthoek 80">
              <a:extLst>
                <a:ext uri="{FF2B5EF4-FFF2-40B4-BE49-F238E27FC236}">
                  <a16:creationId xmlns:a16="http://schemas.microsoft.com/office/drawing/2014/main" id="{0B7939F1-1A7B-4403-BD7B-B2890E6046E4}"/>
                </a:ext>
              </a:extLst>
            </p:cNvPr>
            <p:cNvSpPr/>
            <p:nvPr userDrawn="1"/>
          </p:nvSpPr>
          <p:spPr>
            <a:xfrm>
              <a:off x="38290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2" name="Rechthoek 81">
              <a:extLst>
                <a:ext uri="{FF2B5EF4-FFF2-40B4-BE49-F238E27FC236}">
                  <a16:creationId xmlns:a16="http://schemas.microsoft.com/office/drawing/2014/main" id="{952856AF-170D-405F-B53F-42CFC4433DF9}"/>
                </a:ext>
              </a:extLst>
            </p:cNvPr>
            <p:cNvSpPr/>
            <p:nvPr userDrawn="1"/>
          </p:nvSpPr>
          <p:spPr>
            <a:xfrm>
              <a:off x="52196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3" name="Rechthoek 82">
              <a:extLst>
                <a:ext uri="{FF2B5EF4-FFF2-40B4-BE49-F238E27FC236}">
                  <a16:creationId xmlns:a16="http://schemas.microsoft.com/office/drawing/2014/main" id="{8239B102-56CC-4A5F-BC32-4E48A711F149}"/>
                </a:ext>
              </a:extLst>
            </p:cNvPr>
            <p:cNvSpPr/>
            <p:nvPr userDrawn="1"/>
          </p:nvSpPr>
          <p:spPr>
            <a:xfrm>
              <a:off x="66103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4" name="Rechthoek 83">
              <a:extLst>
                <a:ext uri="{FF2B5EF4-FFF2-40B4-BE49-F238E27FC236}">
                  <a16:creationId xmlns:a16="http://schemas.microsoft.com/office/drawing/2014/main" id="{61A45AEB-62C5-47DA-AB38-AADE12BC1314}"/>
                </a:ext>
              </a:extLst>
            </p:cNvPr>
            <p:cNvSpPr/>
            <p:nvPr userDrawn="1"/>
          </p:nvSpPr>
          <p:spPr>
            <a:xfrm>
              <a:off x="80009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5" name="Rechthoek 84">
              <a:extLst>
                <a:ext uri="{FF2B5EF4-FFF2-40B4-BE49-F238E27FC236}">
                  <a16:creationId xmlns:a16="http://schemas.microsoft.com/office/drawing/2014/main" id="{A2270570-8C09-4EF4-952D-631F93D2F677}"/>
                </a:ext>
              </a:extLst>
            </p:cNvPr>
            <p:cNvSpPr/>
            <p:nvPr userDrawn="1"/>
          </p:nvSpPr>
          <p:spPr>
            <a:xfrm>
              <a:off x="93916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6" name="Rechthoek 85">
              <a:extLst>
                <a:ext uri="{FF2B5EF4-FFF2-40B4-BE49-F238E27FC236}">
                  <a16:creationId xmlns:a16="http://schemas.microsoft.com/office/drawing/2014/main" id="{715C7321-53C7-4463-92A0-6EDBBEC24C08}"/>
                </a:ext>
              </a:extLst>
            </p:cNvPr>
            <p:cNvSpPr/>
            <p:nvPr userDrawn="1"/>
          </p:nvSpPr>
          <p:spPr>
            <a:xfrm>
              <a:off x="107822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7" name="Rechthoek 86">
              <a:extLst>
                <a:ext uri="{FF2B5EF4-FFF2-40B4-BE49-F238E27FC236}">
                  <a16:creationId xmlns:a16="http://schemas.microsoft.com/office/drawing/2014/main" id="{BA084D0E-5ACF-4CAC-97C6-AEA9C5248263}"/>
                </a:ext>
              </a:extLst>
            </p:cNvPr>
            <p:cNvSpPr/>
            <p:nvPr userDrawn="1"/>
          </p:nvSpPr>
          <p:spPr>
            <a:xfrm>
              <a:off x="121729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8" name="Rechthoek 87">
              <a:extLst>
                <a:ext uri="{FF2B5EF4-FFF2-40B4-BE49-F238E27FC236}">
                  <a16:creationId xmlns:a16="http://schemas.microsoft.com/office/drawing/2014/main" id="{19CC7CB0-0670-419C-A844-A28316F7CB4C}"/>
                </a:ext>
              </a:extLst>
            </p:cNvPr>
            <p:cNvSpPr/>
            <p:nvPr userDrawn="1"/>
          </p:nvSpPr>
          <p:spPr>
            <a:xfrm>
              <a:off x="135635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89" name="Rechthoek 88">
              <a:extLst>
                <a:ext uri="{FF2B5EF4-FFF2-40B4-BE49-F238E27FC236}">
                  <a16:creationId xmlns:a16="http://schemas.microsoft.com/office/drawing/2014/main" id="{2153D52C-015D-414F-93A9-D4F1277B5E8D}"/>
                </a:ext>
              </a:extLst>
            </p:cNvPr>
            <p:cNvSpPr/>
            <p:nvPr userDrawn="1"/>
          </p:nvSpPr>
          <p:spPr>
            <a:xfrm>
              <a:off x="1495424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0" name="Rechthoek 89">
              <a:extLst>
                <a:ext uri="{FF2B5EF4-FFF2-40B4-BE49-F238E27FC236}">
                  <a16:creationId xmlns:a16="http://schemas.microsoft.com/office/drawing/2014/main" id="{3D42C007-B73B-4E21-ADDD-E70085762785}"/>
                </a:ext>
              </a:extLst>
            </p:cNvPr>
            <p:cNvSpPr/>
            <p:nvPr userDrawn="1"/>
          </p:nvSpPr>
          <p:spPr>
            <a:xfrm>
              <a:off x="16344899" y="51235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1" name="Rechthoek 90">
              <a:extLst>
                <a:ext uri="{FF2B5EF4-FFF2-40B4-BE49-F238E27FC236}">
                  <a16:creationId xmlns:a16="http://schemas.microsoft.com/office/drawing/2014/main" id="{61531C16-91D5-4692-B4F7-B0C494DC636C}"/>
                </a:ext>
              </a:extLst>
            </p:cNvPr>
            <p:cNvSpPr/>
            <p:nvPr userDrawn="1"/>
          </p:nvSpPr>
          <p:spPr>
            <a:xfrm>
              <a:off x="10477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2" name="Rechthoek 91">
              <a:extLst>
                <a:ext uri="{FF2B5EF4-FFF2-40B4-BE49-F238E27FC236}">
                  <a16:creationId xmlns:a16="http://schemas.microsoft.com/office/drawing/2014/main" id="{BE2A0FC4-BFB6-4C02-A005-42DE8103402C}"/>
                </a:ext>
              </a:extLst>
            </p:cNvPr>
            <p:cNvSpPr/>
            <p:nvPr userDrawn="1"/>
          </p:nvSpPr>
          <p:spPr>
            <a:xfrm>
              <a:off x="24383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3" name="Rechthoek 92">
              <a:extLst>
                <a:ext uri="{FF2B5EF4-FFF2-40B4-BE49-F238E27FC236}">
                  <a16:creationId xmlns:a16="http://schemas.microsoft.com/office/drawing/2014/main" id="{5D1C530D-C8C3-459C-B166-283CAC72D972}"/>
                </a:ext>
              </a:extLst>
            </p:cNvPr>
            <p:cNvSpPr/>
            <p:nvPr userDrawn="1"/>
          </p:nvSpPr>
          <p:spPr>
            <a:xfrm>
              <a:off x="38290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4" name="Rechthoek 93">
              <a:extLst>
                <a:ext uri="{FF2B5EF4-FFF2-40B4-BE49-F238E27FC236}">
                  <a16:creationId xmlns:a16="http://schemas.microsoft.com/office/drawing/2014/main" id="{44DB0356-E9F3-4648-A1C3-286D0DD3BC0D}"/>
                </a:ext>
              </a:extLst>
            </p:cNvPr>
            <p:cNvSpPr/>
            <p:nvPr userDrawn="1"/>
          </p:nvSpPr>
          <p:spPr>
            <a:xfrm>
              <a:off x="52196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5" name="Rechthoek 94">
              <a:extLst>
                <a:ext uri="{FF2B5EF4-FFF2-40B4-BE49-F238E27FC236}">
                  <a16:creationId xmlns:a16="http://schemas.microsoft.com/office/drawing/2014/main" id="{A08248CC-0DD7-43D3-89D0-04B21B0E9D0C}"/>
                </a:ext>
              </a:extLst>
            </p:cNvPr>
            <p:cNvSpPr/>
            <p:nvPr userDrawn="1"/>
          </p:nvSpPr>
          <p:spPr>
            <a:xfrm>
              <a:off x="66103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6" name="Rechthoek 95">
              <a:extLst>
                <a:ext uri="{FF2B5EF4-FFF2-40B4-BE49-F238E27FC236}">
                  <a16:creationId xmlns:a16="http://schemas.microsoft.com/office/drawing/2014/main" id="{F59B649C-327B-44EE-8FD8-DF5780C440C7}"/>
                </a:ext>
              </a:extLst>
            </p:cNvPr>
            <p:cNvSpPr/>
            <p:nvPr userDrawn="1"/>
          </p:nvSpPr>
          <p:spPr>
            <a:xfrm>
              <a:off x="80009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7" name="Rechthoek 96">
              <a:extLst>
                <a:ext uri="{FF2B5EF4-FFF2-40B4-BE49-F238E27FC236}">
                  <a16:creationId xmlns:a16="http://schemas.microsoft.com/office/drawing/2014/main" id="{1F2749D9-7056-4A1E-B14A-865A1C4898A2}"/>
                </a:ext>
              </a:extLst>
            </p:cNvPr>
            <p:cNvSpPr/>
            <p:nvPr userDrawn="1"/>
          </p:nvSpPr>
          <p:spPr>
            <a:xfrm>
              <a:off x="93916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8" name="Rechthoek 97">
              <a:extLst>
                <a:ext uri="{FF2B5EF4-FFF2-40B4-BE49-F238E27FC236}">
                  <a16:creationId xmlns:a16="http://schemas.microsoft.com/office/drawing/2014/main" id="{F6EBF245-88D1-459E-B383-814E41CEB42F}"/>
                </a:ext>
              </a:extLst>
            </p:cNvPr>
            <p:cNvSpPr/>
            <p:nvPr userDrawn="1"/>
          </p:nvSpPr>
          <p:spPr>
            <a:xfrm>
              <a:off x="107822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99" name="Rechthoek 98">
              <a:extLst>
                <a:ext uri="{FF2B5EF4-FFF2-40B4-BE49-F238E27FC236}">
                  <a16:creationId xmlns:a16="http://schemas.microsoft.com/office/drawing/2014/main" id="{32242EEC-3065-40A9-84B6-634FB03612F2}"/>
                </a:ext>
              </a:extLst>
            </p:cNvPr>
            <p:cNvSpPr/>
            <p:nvPr userDrawn="1"/>
          </p:nvSpPr>
          <p:spPr>
            <a:xfrm>
              <a:off x="121729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0" name="Rechthoek 99">
              <a:extLst>
                <a:ext uri="{FF2B5EF4-FFF2-40B4-BE49-F238E27FC236}">
                  <a16:creationId xmlns:a16="http://schemas.microsoft.com/office/drawing/2014/main" id="{6BDA72F4-8256-4DD6-A1E7-5F114F8D3F57}"/>
                </a:ext>
              </a:extLst>
            </p:cNvPr>
            <p:cNvSpPr/>
            <p:nvPr userDrawn="1"/>
          </p:nvSpPr>
          <p:spPr>
            <a:xfrm>
              <a:off x="135635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1" name="Rechthoek 100">
              <a:extLst>
                <a:ext uri="{FF2B5EF4-FFF2-40B4-BE49-F238E27FC236}">
                  <a16:creationId xmlns:a16="http://schemas.microsoft.com/office/drawing/2014/main" id="{3611BD11-37AE-4C0E-8E96-7A342DF72BE8}"/>
                </a:ext>
              </a:extLst>
            </p:cNvPr>
            <p:cNvSpPr/>
            <p:nvPr userDrawn="1"/>
          </p:nvSpPr>
          <p:spPr>
            <a:xfrm>
              <a:off x="1495424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2" name="Rechthoek 101">
              <a:extLst>
                <a:ext uri="{FF2B5EF4-FFF2-40B4-BE49-F238E27FC236}">
                  <a16:creationId xmlns:a16="http://schemas.microsoft.com/office/drawing/2014/main" id="{7DADB5EF-A6F3-4933-A92B-2F254845B34F}"/>
                </a:ext>
              </a:extLst>
            </p:cNvPr>
            <p:cNvSpPr/>
            <p:nvPr userDrawn="1"/>
          </p:nvSpPr>
          <p:spPr>
            <a:xfrm>
              <a:off x="16344899" y="581956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3" name="Rechthoek 102">
              <a:extLst>
                <a:ext uri="{FF2B5EF4-FFF2-40B4-BE49-F238E27FC236}">
                  <a16:creationId xmlns:a16="http://schemas.microsoft.com/office/drawing/2014/main" id="{4B69F43D-5BD8-4227-805D-D131D0CC9782}"/>
                </a:ext>
              </a:extLst>
            </p:cNvPr>
            <p:cNvSpPr/>
            <p:nvPr userDrawn="1"/>
          </p:nvSpPr>
          <p:spPr>
            <a:xfrm>
              <a:off x="10477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4" name="Rechthoek 103">
              <a:extLst>
                <a:ext uri="{FF2B5EF4-FFF2-40B4-BE49-F238E27FC236}">
                  <a16:creationId xmlns:a16="http://schemas.microsoft.com/office/drawing/2014/main" id="{8A117382-99B3-4F5A-95DF-DD71C489F308}"/>
                </a:ext>
              </a:extLst>
            </p:cNvPr>
            <p:cNvSpPr/>
            <p:nvPr userDrawn="1"/>
          </p:nvSpPr>
          <p:spPr>
            <a:xfrm>
              <a:off x="24383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5" name="Rechthoek 104">
              <a:extLst>
                <a:ext uri="{FF2B5EF4-FFF2-40B4-BE49-F238E27FC236}">
                  <a16:creationId xmlns:a16="http://schemas.microsoft.com/office/drawing/2014/main" id="{37BEE625-7635-4764-8242-72FE7574219D}"/>
                </a:ext>
              </a:extLst>
            </p:cNvPr>
            <p:cNvSpPr/>
            <p:nvPr userDrawn="1"/>
          </p:nvSpPr>
          <p:spPr>
            <a:xfrm>
              <a:off x="38290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6" name="Rechthoek 105">
              <a:extLst>
                <a:ext uri="{FF2B5EF4-FFF2-40B4-BE49-F238E27FC236}">
                  <a16:creationId xmlns:a16="http://schemas.microsoft.com/office/drawing/2014/main" id="{B94E52F2-EC1D-4B93-9583-8092EB54AAB9}"/>
                </a:ext>
              </a:extLst>
            </p:cNvPr>
            <p:cNvSpPr/>
            <p:nvPr userDrawn="1"/>
          </p:nvSpPr>
          <p:spPr>
            <a:xfrm>
              <a:off x="52196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7" name="Rechthoek 106">
              <a:extLst>
                <a:ext uri="{FF2B5EF4-FFF2-40B4-BE49-F238E27FC236}">
                  <a16:creationId xmlns:a16="http://schemas.microsoft.com/office/drawing/2014/main" id="{C220B813-DD92-4C7D-A1BC-697C23CABFA1}"/>
                </a:ext>
              </a:extLst>
            </p:cNvPr>
            <p:cNvSpPr/>
            <p:nvPr userDrawn="1"/>
          </p:nvSpPr>
          <p:spPr>
            <a:xfrm>
              <a:off x="66103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8" name="Rechthoek 107">
              <a:extLst>
                <a:ext uri="{FF2B5EF4-FFF2-40B4-BE49-F238E27FC236}">
                  <a16:creationId xmlns:a16="http://schemas.microsoft.com/office/drawing/2014/main" id="{02E84D6E-F48F-4557-99C6-9713133382F4}"/>
                </a:ext>
              </a:extLst>
            </p:cNvPr>
            <p:cNvSpPr/>
            <p:nvPr userDrawn="1"/>
          </p:nvSpPr>
          <p:spPr>
            <a:xfrm>
              <a:off x="80009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09" name="Rechthoek 108">
              <a:extLst>
                <a:ext uri="{FF2B5EF4-FFF2-40B4-BE49-F238E27FC236}">
                  <a16:creationId xmlns:a16="http://schemas.microsoft.com/office/drawing/2014/main" id="{E0212F54-9A69-4A61-8B35-78C4D89F641B}"/>
                </a:ext>
              </a:extLst>
            </p:cNvPr>
            <p:cNvSpPr/>
            <p:nvPr userDrawn="1"/>
          </p:nvSpPr>
          <p:spPr>
            <a:xfrm>
              <a:off x="93916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0" name="Rechthoek 109">
              <a:extLst>
                <a:ext uri="{FF2B5EF4-FFF2-40B4-BE49-F238E27FC236}">
                  <a16:creationId xmlns:a16="http://schemas.microsoft.com/office/drawing/2014/main" id="{82867721-4D81-431A-BA76-A06D56D3D57A}"/>
                </a:ext>
              </a:extLst>
            </p:cNvPr>
            <p:cNvSpPr/>
            <p:nvPr userDrawn="1"/>
          </p:nvSpPr>
          <p:spPr>
            <a:xfrm>
              <a:off x="107822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1" name="Rechthoek 110">
              <a:extLst>
                <a:ext uri="{FF2B5EF4-FFF2-40B4-BE49-F238E27FC236}">
                  <a16:creationId xmlns:a16="http://schemas.microsoft.com/office/drawing/2014/main" id="{BC7CB733-8B25-4EA0-BC8B-16D6C0A8F3D9}"/>
                </a:ext>
              </a:extLst>
            </p:cNvPr>
            <p:cNvSpPr/>
            <p:nvPr userDrawn="1"/>
          </p:nvSpPr>
          <p:spPr>
            <a:xfrm>
              <a:off x="121729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2" name="Rechthoek 111">
              <a:extLst>
                <a:ext uri="{FF2B5EF4-FFF2-40B4-BE49-F238E27FC236}">
                  <a16:creationId xmlns:a16="http://schemas.microsoft.com/office/drawing/2014/main" id="{C272F51B-7DF3-4BB4-81EF-F30BEBF919F8}"/>
                </a:ext>
              </a:extLst>
            </p:cNvPr>
            <p:cNvSpPr/>
            <p:nvPr userDrawn="1"/>
          </p:nvSpPr>
          <p:spPr>
            <a:xfrm>
              <a:off x="135635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3" name="Rechthoek 112">
              <a:extLst>
                <a:ext uri="{FF2B5EF4-FFF2-40B4-BE49-F238E27FC236}">
                  <a16:creationId xmlns:a16="http://schemas.microsoft.com/office/drawing/2014/main" id="{E7275EC4-E93D-4579-9252-95875A3D384C}"/>
                </a:ext>
              </a:extLst>
            </p:cNvPr>
            <p:cNvSpPr/>
            <p:nvPr userDrawn="1"/>
          </p:nvSpPr>
          <p:spPr>
            <a:xfrm>
              <a:off x="1495424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4" name="Rechthoek 113">
              <a:extLst>
                <a:ext uri="{FF2B5EF4-FFF2-40B4-BE49-F238E27FC236}">
                  <a16:creationId xmlns:a16="http://schemas.microsoft.com/office/drawing/2014/main" id="{0ADC9315-AE94-46D1-A960-BDE67D19F3AD}"/>
                </a:ext>
              </a:extLst>
            </p:cNvPr>
            <p:cNvSpPr/>
            <p:nvPr userDrawn="1"/>
          </p:nvSpPr>
          <p:spPr>
            <a:xfrm>
              <a:off x="16344899" y="651553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5" name="Rechthoek 114">
              <a:extLst>
                <a:ext uri="{FF2B5EF4-FFF2-40B4-BE49-F238E27FC236}">
                  <a16:creationId xmlns:a16="http://schemas.microsoft.com/office/drawing/2014/main" id="{55221152-1C95-4DAA-ACB5-C7B52C8FD766}"/>
                </a:ext>
              </a:extLst>
            </p:cNvPr>
            <p:cNvSpPr/>
            <p:nvPr userDrawn="1"/>
          </p:nvSpPr>
          <p:spPr>
            <a:xfrm>
              <a:off x="10477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6" name="Rechthoek 115">
              <a:extLst>
                <a:ext uri="{FF2B5EF4-FFF2-40B4-BE49-F238E27FC236}">
                  <a16:creationId xmlns:a16="http://schemas.microsoft.com/office/drawing/2014/main" id="{BFEAC399-A721-4E24-97FA-7D27F08ADC7E}"/>
                </a:ext>
              </a:extLst>
            </p:cNvPr>
            <p:cNvSpPr/>
            <p:nvPr userDrawn="1"/>
          </p:nvSpPr>
          <p:spPr>
            <a:xfrm>
              <a:off x="24383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7" name="Rechthoek 116">
              <a:extLst>
                <a:ext uri="{FF2B5EF4-FFF2-40B4-BE49-F238E27FC236}">
                  <a16:creationId xmlns:a16="http://schemas.microsoft.com/office/drawing/2014/main" id="{6B5520BE-CE29-4813-9DAD-C9B41DACAFCA}"/>
                </a:ext>
              </a:extLst>
            </p:cNvPr>
            <p:cNvSpPr/>
            <p:nvPr userDrawn="1"/>
          </p:nvSpPr>
          <p:spPr>
            <a:xfrm>
              <a:off x="38290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8" name="Rechthoek 117">
              <a:extLst>
                <a:ext uri="{FF2B5EF4-FFF2-40B4-BE49-F238E27FC236}">
                  <a16:creationId xmlns:a16="http://schemas.microsoft.com/office/drawing/2014/main" id="{BC614ACB-A292-4AB7-A05D-035255A09EAC}"/>
                </a:ext>
              </a:extLst>
            </p:cNvPr>
            <p:cNvSpPr/>
            <p:nvPr userDrawn="1"/>
          </p:nvSpPr>
          <p:spPr>
            <a:xfrm>
              <a:off x="52196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19" name="Rechthoek 118">
              <a:extLst>
                <a:ext uri="{FF2B5EF4-FFF2-40B4-BE49-F238E27FC236}">
                  <a16:creationId xmlns:a16="http://schemas.microsoft.com/office/drawing/2014/main" id="{8197675B-3E1D-4ADC-8028-675B7EEC0715}"/>
                </a:ext>
              </a:extLst>
            </p:cNvPr>
            <p:cNvSpPr/>
            <p:nvPr userDrawn="1"/>
          </p:nvSpPr>
          <p:spPr>
            <a:xfrm>
              <a:off x="66103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0" name="Rechthoek 119">
              <a:extLst>
                <a:ext uri="{FF2B5EF4-FFF2-40B4-BE49-F238E27FC236}">
                  <a16:creationId xmlns:a16="http://schemas.microsoft.com/office/drawing/2014/main" id="{161FDAA3-430E-49EC-A4CC-A6683E05F77B}"/>
                </a:ext>
              </a:extLst>
            </p:cNvPr>
            <p:cNvSpPr/>
            <p:nvPr userDrawn="1"/>
          </p:nvSpPr>
          <p:spPr>
            <a:xfrm>
              <a:off x="80009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1" name="Rechthoek 120">
              <a:extLst>
                <a:ext uri="{FF2B5EF4-FFF2-40B4-BE49-F238E27FC236}">
                  <a16:creationId xmlns:a16="http://schemas.microsoft.com/office/drawing/2014/main" id="{37DE3A08-788F-45BE-907A-AC3348EDB0B9}"/>
                </a:ext>
              </a:extLst>
            </p:cNvPr>
            <p:cNvSpPr/>
            <p:nvPr userDrawn="1"/>
          </p:nvSpPr>
          <p:spPr>
            <a:xfrm>
              <a:off x="93916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2" name="Rechthoek 121">
              <a:extLst>
                <a:ext uri="{FF2B5EF4-FFF2-40B4-BE49-F238E27FC236}">
                  <a16:creationId xmlns:a16="http://schemas.microsoft.com/office/drawing/2014/main" id="{90379143-8DF0-4EE1-8C3A-C240D936C862}"/>
                </a:ext>
              </a:extLst>
            </p:cNvPr>
            <p:cNvSpPr/>
            <p:nvPr userDrawn="1"/>
          </p:nvSpPr>
          <p:spPr>
            <a:xfrm>
              <a:off x="107822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3" name="Rechthoek 122">
              <a:extLst>
                <a:ext uri="{FF2B5EF4-FFF2-40B4-BE49-F238E27FC236}">
                  <a16:creationId xmlns:a16="http://schemas.microsoft.com/office/drawing/2014/main" id="{E22EF1D9-5DE2-46B7-8523-CF79C32B2B0E}"/>
                </a:ext>
              </a:extLst>
            </p:cNvPr>
            <p:cNvSpPr/>
            <p:nvPr userDrawn="1"/>
          </p:nvSpPr>
          <p:spPr>
            <a:xfrm>
              <a:off x="121729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4" name="Rechthoek 123">
              <a:extLst>
                <a:ext uri="{FF2B5EF4-FFF2-40B4-BE49-F238E27FC236}">
                  <a16:creationId xmlns:a16="http://schemas.microsoft.com/office/drawing/2014/main" id="{60762A57-F746-45D5-AB2E-7C3E0A5B738D}"/>
                </a:ext>
              </a:extLst>
            </p:cNvPr>
            <p:cNvSpPr/>
            <p:nvPr userDrawn="1"/>
          </p:nvSpPr>
          <p:spPr>
            <a:xfrm>
              <a:off x="135635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5" name="Rechthoek 124">
              <a:extLst>
                <a:ext uri="{FF2B5EF4-FFF2-40B4-BE49-F238E27FC236}">
                  <a16:creationId xmlns:a16="http://schemas.microsoft.com/office/drawing/2014/main" id="{06642479-D5AA-4E24-BBAA-A46D252F4370}"/>
                </a:ext>
              </a:extLst>
            </p:cNvPr>
            <p:cNvSpPr/>
            <p:nvPr userDrawn="1"/>
          </p:nvSpPr>
          <p:spPr>
            <a:xfrm>
              <a:off x="1495424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6" name="Rechthoek 125">
              <a:extLst>
                <a:ext uri="{FF2B5EF4-FFF2-40B4-BE49-F238E27FC236}">
                  <a16:creationId xmlns:a16="http://schemas.microsoft.com/office/drawing/2014/main" id="{7294A249-E01B-4E00-A515-54145D369480}"/>
                </a:ext>
              </a:extLst>
            </p:cNvPr>
            <p:cNvSpPr/>
            <p:nvPr userDrawn="1"/>
          </p:nvSpPr>
          <p:spPr>
            <a:xfrm>
              <a:off x="16344899" y="7211511"/>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7" name="Rechthoek 126">
              <a:extLst>
                <a:ext uri="{FF2B5EF4-FFF2-40B4-BE49-F238E27FC236}">
                  <a16:creationId xmlns:a16="http://schemas.microsoft.com/office/drawing/2014/main" id="{BA2047AF-40C4-4B43-9121-F09C177A4A20}"/>
                </a:ext>
              </a:extLst>
            </p:cNvPr>
            <p:cNvSpPr/>
            <p:nvPr userDrawn="1"/>
          </p:nvSpPr>
          <p:spPr>
            <a:xfrm>
              <a:off x="10477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8" name="Rechthoek 127">
              <a:extLst>
                <a:ext uri="{FF2B5EF4-FFF2-40B4-BE49-F238E27FC236}">
                  <a16:creationId xmlns:a16="http://schemas.microsoft.com/office/drawing/2014/main" id="{76B98FFC-AD3C-49B2-93CA-C1725C19A20F}"/>
                </a:ext>
              </a:extLst>
            </p:cNvPr>
            <p:cNvSpPr/>
            <p:nvPr userDrawn="1"/>
          </p:nvSpPr>
          <p:spPr>
            <a:xfrm>
              <a:off x="24383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29" name="Rechthoek 128">
              <a:extLst>
                <a:ext uri="{FF2B5EF4-FFF2-40B4-BE49-F238E27FC236}">
                  <a16:creationId xmlns:a16="http://schemas.microsoft.com/office/drawing/2014/main" id="{E1879D9E-3E63-4CC2-9AC7-425812A3F2C4}"/>
                </a:ext>
              </a:extLst>
            </p:cNvPr>
            <p:cNvSpPr/>
            <p:nvPr userDrawn="1"/>
          </p:nvSpPr>
          <p:spPr>
            <a:xfrm>
              <a:off x="38290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0" name="Rechthoek 129">
              <a:extLst>
                <a:ext uri="{FF2B5EF4-FFF2-40B4-BE49-F238E27FC236}">
                  <a16:creationId xmlns:a16="http://schemas.microsoft.com/office/drawing/2014/main" id="{8342A221-D10B-423B-8906-5EBC48090A2E}"/>
                </a:ext>
              </a:extLst>
            </p:cNvPr>
            <p:cNvSpPr/>
            <p:nvPr userDrawn="1"/>
          </p:nvSpPr>
          <p:spPr>
            <a:xfrm>
              <a:off x="52196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1" name="Rechthoek 130">
              <a:extLst>
                <a:ext uri="{FF2B5EF4-FFF2-40B4-BE49-F238E27FC236}">
                  <a16:creationId xmlns:a16="http://schemas.microsoft.com/office/drawing/2014/main" id="{35A57EB3-D6B5-4152-B14F-EF27E1349632}"/>
                </a:ext>
              </a:extLst>
            </p:cNvPr>
            <p:cNvSpPr/>
            <p:nvPr userDrawn="1"/>
          </p:nvSpPr>
          <p:spPr>
            <a:xfrm>
              <a:off x="66103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2" name="Rechthoek 131">
              <a:extLst>
                <a:ext uri="{FF2B5EF4-FFF2-40B4-BE49-F238E27FC236}">
                  <a16:creationId xmlns:a16="http://schemas.microsoft.com/office/drawing/2014/main" id="{31F4458E-A63D-4437-8E19-A66C8BC5DFD9}"/>
                </a:ext>
              </a:extLst>
            </p:cNvPr>
            <p:cNvSpPr/>
            <p:nvPr userDrawn="1"/>
          </p:nvSpPr>
          <p:spPr>
            <a:xfrm>
              <a:off x="80009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3" name="Rechthoek 132">
              <a:extLst>
                <a:ext uri="{FF2B5EF4-FFF2-40B4-BE49-F238E27FC236}">
                  <a16:creationId xmlns:a16="http://schemas.microsoft.com/office/drawing/2014/main" id="{823D3FFE-4462-459F-8BC9-876EB23D6C56}"/>
                </a:ext>
              </a:extLst>
            </p:cNvPr>
            <p:cNvSpPr/>
            <p:nvPr userDrawn="1"/>
          </p:nvSpPr>
          <p:spPr>
            <a:xfrm>
              <a:off x="93916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4" name="Rechthoek 133">
              <a:extLst>
                <a:ext uri="{FF2B5EF4-FFF2-40B4-BE49-F238E27FC236}">
                  <a16:creationId xmlns:a16="http://schemas.microsoft.com/office/drawing/2014/main" id="{CFA305EC-68FF-4C4A-B709-979FB292811A}"/>
                </a:ext>
              </a:extLst>
            </p:cNvPr>
            <p:cNvSpPr/>
            <p:nvPr userDrawn="1"/>
          </p:nvSpPr>
          <p:spPr>
            <a:xfrm>
              <a:off x="107822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5" name="Rechthoek 134">
              <a:extLst>
                <a:ext uri="{FF2B5EF4-FFF2-40B4-BE49-F238E27FC236}">
                  <a16:creationId xmlns:a16="http://schemas.microsoft.com/office/drawing/2014/main" id="{A0347432-8C21-4FC5-8C35-B1FD2EA749CB}"/>
                </a:ext>
              </a:extLst>
            </p:cNvPr>
            <p:cNvSpPr/>
            <p:nvPr userDrawn="1"/>
          </p:nvSpPr>
          <p:spPr>
            <a:xfrm>
              <a:off x="121729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6" name="Rechthoek 135">
              <a:extLst>
                <a:ext uri="{FF2B5EF4-FFF2-40B4-BE49-F238E27FC236}">
                  <a16:creationId xmlns:a16="http://schemas.microsoft.com/office/drawing/2014/main" id="{7A7F8353-A1F1-4929-8555-E3CBFF711B9C}"/>
                </a:ext>
              </a:extLst>
            </p:cNvPr>
            <p:cNvSpPr/>
            <p:nvPr userDrawn="1"/>
          </p:nvSpPr>
          <p:spPr>
            <a:xfrm>
              <a:off x="135635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7" name="Rechthoek 136">
              <a:extLst>
                <a:ext uri="{FF2B5EF4-FFF2-40B4-BE49-F238E27FC236}">
                  <a16:creationId xmlns:a16="http://schemas.microsoft.com/office/drawing/2014/main" id="{FE868229-68BB-41A9-9ED5-28B124EF510A}"/>
                </a:ext>
              </a:extLst>
            </p:cNvPr>
            <p:cNvSpPr/>
            <p:nvPr userDrawn="1"/>
          </p:nvSpPr>
          <p:spPr>
            <a:xfrm>
              <a:off x="1495424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8" name="Rechthoek 137">
              <a:extLst>
                <a:ext uri="{FF2B5EF4-FFF2-40B4-BE49-F238E27FC236}">
                  <a16:creationId xmlns:a16="http://schemas.microsoft.com/office/drawing/2014/main" id="{FA1DEB70-AA07-4F8C-A32A-D1E0EB6B9063}"/>
                </a:ext>
              </a:extLst>
            </p:cNvPr>
            <p:cNvSpPr/>
            <p:nvPr userDrawn="1"/>
          </p:nvSpPr>
          <p:spPr>
            <a:xfrm>
              <a:off x="16344899" y="7907486"/>
              <a:ext cx="1266825"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39" name="Rechthoek 138">
              <a:extLst>
                <a:ext uri="{FF2B5EF4-FFF2-40B4-BE49-F238E27FC236}">
                  <a16:creationId xmlns:a16="http://schemas.microsoft.com/office/drawing/2014/main" id="{CB899CC4-E72F-4DA6-BE2E-02A092FEA67A}"/>
                </a:ext>
              </a:extLst>
            </p:cNvPr>
            <p:cNvSpPr/>
            <p:nvPr userDrawn="1"/>
          </p:nvSpPr>
          <p:spPr>
            <a:xfrm>
              <a:off x="10572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0" name="Rechthoek 139">
              <a:extLst>
                <a:ext uri="{FF2B5EF4-FFF2-40B4-BE49-F238E27FC236}">
                  <a16:creationId xmlns:a16="http://schemas.microsoft.com/office/drawing/2014/main" id="{E9F657BB-7594-4CE9-81AE-F174A5FCF7BF}"/>
                </a:ext>
              </a:extLst>
            </p:cNvPr>
            <p:cNvSpPr/>
            <p:nvPr userDrawn="1"/>
          </p:nvSpPr>
          <p:spPr>
            <a:xfrm>
              <a:off x="24479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1" name="Rechthoek 140">
              <a:extLst>
                <a:ext uri="{FF2B5EF4-FFF2-40B4-BE49-F238E27FC236}">
                  <a16:creationId xmlns:a16="http://schemas.microsoft.com/office/drawing/2014/main" id="{DFC37973-9120-49B2-A7ED-15DCB112E254}"/>
                </a:ext>
              </a:extLst>
            </p:cNvPr>
            <p:cNvSpPr/>
            <p:nvPr userDrawn="1"/>
          </p:nvSpPr>
          <p:spPr>
            <a:xfrm>
              <a:off x="38385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2" name="Rechthoek 141">
              <a:extLst>
                <a:ext uri="{FF2B5EF4-FFF2-40B4-BE49-F238E27FC236}">
                  <a16:creationId xmlns:a16="http://schemas.microsoft.com/office/drawing/2014/main" id="{C21B2490-2482-42A9-AD65-3EFCE801B505}"/>
                </a:ext>
              </a:extLst>
            </p:cNvPr>
            <p:cNvSpPr/>
            <p:nvPr userDrawn="1"/>
          </p:nvSpPr>
          <p:spPr>
            <a:xfrm>
              <a:off x="52292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3" name="Rechthoek 142">
              <a:extLst>
                <a:ext uri="{FF2B5EF4-FFF2-40B4-BE49-F238E27FC236}">
                  <a16:creationId xmlns:a16="http://schemas.microsoft.com/office/drawing/2014/main" id="{1AD68A9B-287C-47FA-B23C-EF991C19345D}"/>
                </a:ext>
              </a:extLst>
            </p:cNvPr>
            <p:cNvSpPr/>
            <p:nvPr userDrawn="1"/>
          </p:nvSpPr>
          <p:spPr>
            <a:xfrm>
              <a:off x="66198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4" name="Rechthoek 143">
              <a:extLst>
                <a:ext uri="{FF2B5EF4-FFF2-40B4-BE49-F238E27FC236}">
                  <a16:creationId xmlns:a16="http://schemas.microsoft.com/office/drawing/2014/main" id="{E13DC975-77A9-49F1-840F-60F7F64AA0AE}"/>
                </a:ext>
              </a:extLst>
            </p:cNvPr>
            <p:cNvSpPr/>
            <p:nvPr userDrawn="1"/>
          </p:nvSpPr>
          <p:spPr>
            <a:xfrm>
              <a:off x="80105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5" name="Rechthoek 144">
              <a:extLst>
                <a:ext uri="{FF2B5EF4-FFF2-40B4-BE49-F238E27FC236}">
                  <a16:creationId xmlns:a16="http://schemas.microsoft.com/office/drawing/2014/main" id="{1F4C024A-51DC-4F32-8C8D-B2E1662EBABC}"/>
                </a:ext>
              </a:extLst>
            </p:cNvPr>
            <p:cNvSpPr/>
            <p:nvPr userDrawn="1"/>
          </p:nvSpPr>
          <p:spPr>
            <a:xfrm>
              <a:off x="94011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6" name="Rechthoek 145">
              <a:extLst>
                <a:ext uri="{FF2B5EF4-FFF2-40B4-BE49-F238E27FC236}">
                  <a16:creationId xmlns:a16="http://schemas.microsoft.com/office/drawing/2014/main" id="{7E3E9670-3B8B-4A3E-BBC8-148C50E521E5}"/>
                </a:ext>
              </a:extLst>
            </p:cNvPr>
            <p:cNvSpPr/>
            <p:nvPr userDrawn="1"/>
          </p:nvSpPr>
          <p:spPr>
            <a:xfrm>
              <a:off x="107918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7" name="Rechthoek 146">
              <a:extLst>
                <a:ext uri="{FF2B5EF4-FFF2-40B4-BE49-F238E27FC236}">
                  <a16:creationId xmlns:a16="http://schemas.microsoft.com/office/drawing/2014/main" id="{0D625E2E-D09E-4433-8635-54FE2B610D71}"/>
                </a:ext>
              </a:extLst>
            </p:cNvPr>
            <p:cNvSpPr/>
            <p:nvPr userDrawn="1"/>
          </p:nvSpPr>
          <p:spPr>
            <a:xfrm>
              <a:off x="121824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8" name="Rechthoek 147">
              <a:extLst>
                <a:ext uri="{FF2B5EF4-FFF2-40B4-BE49-F238E27FC236}">
                  <a16:creationId xmlns:a16="http://schemas.microsoft.com/office/drawing/2014/main" id="{4D0CF8CE-893C-4FC4-A604-1E1E339B55E0}"/>
                </a:ext>
              </a:extLst>
            </p:cNvPr>
            <p:cNvSpPr/>
            <p:nvPr userDrawn="1"/>
          </p:nvSpPr>
          <p:spPr>
            <a:xfrm>
              <a:off x="135731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49" name="Rechthoek 148">
              <a:extLst>
                <a:ext uri="{FF2B5EF4-FFF2-40B4-BE49-F238E27FC236}">
                  <a16:creationId xmlns:a16="http://schemas.microsoft.com/office/drawing/2014/main" id="{AA4F597F-E463-4268-91FE-0A240CFB670C}"/>
                </a:ext>
              </a:extLst>
            </p:cNvPr>
            <p:cNvSpPr/>
            <p:nvPr userDrawn="1"/>
          </p:nvSpPr>
          <p:spPr>
            <a:xfrm>
              <a:off x="1496377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0" name="Rechthoek 149">
              <a:extLst>
                <a:ext uri="{FF2B5EF4-FFF2-40B4-BE49-F238E27FC236}">
                  <a16:creationId xmlns:a16="http://schemas.microsoft.com/office/drawing/2014/main" id="{322D01B1-CED0-4098-A701-3BF8B51E38E6}"/>
                </a:ext>
              </a:extLst>
            </p:cNvPr>
            <p:cNvSpPr/>
            <p:nvPr userDrawn="1"/>
          </p:nvSpPr>
          <p:spPr>
            <a:xfrm>
              <a:off x="16354425" y="8603455"/>
              <a:ext cx="1266825" cy="552450"/>
            </a:xfrm>
            <a:prstGeom prst="rect">
              <a:avLst/>
            </a:prstGeom>
            <a:solidFill>
              <a:srgbClr val="CA483E">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sp>
          <p:nvSpPr>
            <p:cNvPr id="151" name="Rechthoek 150">
              <a:extLst>
                <a:ext uri="{FF2B5EF4-FFF2-40B4-BE49-F238E27FC236}">
                  <a16:creationId xmlns:a16="http://schemas.microsoft.com/office/drawing/2014/main" id="{9B29E19F-617C-43B4-81CB-8EEF9BCF4A1D}"/>
                </a:ext>
              </a:extLst>
            </p:cNvPr>
            <p:cNvSpPr/>
            <p:nvPr userDrawn="1"/>
          </p:nvSpPr>
          <p:spPr>
            <a:xfrm>
              <a:off x="9527" y="9302390"/>
              <a:ext cx="17611724" cy="552450"/>
            </a:xfrm>
            <a:prstGeom prst="rect">
              <a:avLst/>
            </a:prstGeom>
            <a:solidFill>
              <a:srgbClr val="4472C4">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nl-BE" sz="2160"/>
            </a:p>
          </p:txBody>
        </p:sp>
      </p:grpSp>
      <p:grpSp>
        <p:nvGrpSpPr>
          <p:cNvPr id="168" name="Graphic 6" hidden="1">
            <a:extLst>
              <a:ext uri="{FF2B5EF4-FFF2-40B4-BE49-F238E27FC236}">
                <a16:creationId xmlns:a16="http://schemas.microsoft.com/office/drawing/2014/main" id="{8A0AAF7F-DD0F-4CB1-A1B2-505FC4BCCC2B}"/>
              </a:ext>
            </a:extLst>
          </p:cNvPr>
          <p:cNvGrpSpPr/>
          <p:nvPr userDrawn="1"/>
        </p:nvGrpSpPr>
        <p:grpSpPr>
          <a:xfrm>
            <a:off x="-4762" y="-4762"/>
            <a:ext cx="12198350" cy="6864350"/>
            <a:chOff x="-7144" y="-7144"/>
            <a:chExt cx="18297525" cy="10296525"/>
          </a:xfrm>
          <a:solidFill>
            <a:srgbClr val="FFFFFF">
              <a:alpha val="0"/>
            </a:srgbClr>
          </a:solidFill>
        </p:grpSpPr>
        <p:sp>
          <p:nvSpPr>
            <p:cNvPr id="169" name="Vrije vorm: vorm 168">
              <a:extLst>
                <a:ext uri="{FF2B5EF4-FFF2-40B4-BE49-F238E27FC236}">
                  <a16:creationId xmlns:a16="http://schemas.microsoft.com/office/drawing/2014/main" id="{F1DCEBEA-BD51-4E6A-BDD5-B32F46FCAF21}"/>
                </a:ext>
              </a:extLst>
            </p:cNvPr>
            <p:cNvSpPr/>
            <p:nvPr/>
          </p:nvSpPr>
          <p:spPr>
            <a:xfrm>
              <a:off x="10406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0" name="Vrije vorm: vorm 169">
              <a:extLst>
                <a:ext uri="{FF2B5EF4-FFF2-40B4-BE49-F238E27FC236}">
                  <a16:creationId xmlns:a16="http://schemas.microsoft.com/office/drawing/2014/main" id="{FD08B8C0-EAC8-4271-BD1D-93AF595C0334}"/>
                </a:ext>
              </a:extLst>
            </p:cNvPr>
            <p:cNvSpPr/>
            <p:nvPr/>
          </p:nvSpPr>
          <p:spPr>
            <a:xfrm>
              <a:off x="-7144" y="-7144"/>
              <a:ext cx="18297525" cy="10296525"/>
            </a:xfrm>
            <a:custGeom>
              <a:avLst/>
              <a:gdLst>
                <a:gd name="connsiteX0" fmla="*/ 7144 w 18297525"/>
                <a:gd name="connsiteY0" fmla="*/ 7144 h 10296525"/>
                <a:gd name="connsiteX1" fmla="*/ 18295144 w 18297525"/>
                <a:gd name="connsiteY1" fmla="*/ 7144 h 10296525"/>
                <a:gd name="connsiteX2" fmla="*/ 18295144 w 18297525"/>
                <a:gd name="connsiteY2" fmla="*/ 10294144 h 10296525"/>
                <a:gd name="connsiteX3" fmla="*/ 7144 w 18297525"/>
                <a:gd name="connsiteY3" fmla="*/ 10294144 h 10296525"/>
              </a:gdLst>
              <a:ahLst/>
              <a:cxnLst>
                <a:cxn ang="0">
                  <a:pos x="connsiteX0" y="connsiteY0"/>
                </a:cxn>
                <a:cxn ang="0">
                  <a:pos x="connsiteX1" y="connsiteY1"/>
                </a:cxn>
                <a:cxn ang="0">
                  <a:pos x="connsiteX2" y="connsiteY2"/>
                </a:cxn>
                <a:cxn ang="0">
                  <a:pos x="connsiteX3" y="connsiteY3"/>
                </a:cxn>
              </a:cxnLst>
              <a:rect l="l" t="t" r="r" b="b"/>
              <a:pathLst>
                <a:path w="18297525" h="10296525">
                  <a:moveTo>
                    <a:pt x="7144" y="7144"/>
                  </a:moveTo>
                  <a:lnTo>
                    <a:pt x="18295144" y="7144"/>
                  </a:lnTo>
                  <a:lnTo>
                    <a:pt x="18295144" y="10294144"/>
                  </a:lnTo>
                  <a:lnTo>
                    <a:pt x="7144" y="1029414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1" name="Vrije vorm: vorm 170">
              <a:extLst>
                <a:ext uri="{FF2B5EF4-FFF2-40B4-BE49-F238E27FC236}">
                  <a16:creationId xmlns:a16="http://schemas.microsoft.com/office/drawing/2014/main" id="{92DE7A37-0B5F-4A33-8877-BF9493146315}"/>
                </a:ext>
              </a:extLst>
            </p:cNvPr>
            <p:cNvSpPr/>
            <p:nvPr/>
          </p:nvSpPr>
          <p:spPr>
            <a:xfrm>
              <a:off x="10406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2" name="Vrije vorm: vorm 171">
              <a:extLst>
                <a:ext uri="{FF2B5EF4-FFF2-40B4-BE49-F238E27FC236}">
                  <a16:creationId xmlns:a16="http://schemas.microsoft.com/office/drawing/2014/main" id="{6F8A9ABB-A2A9-490F-978E-E0F0E67708C9}"/>
                </a:ext>
              </a:extLst>
            </p:cNvPr>
            <p:cNvSpPr/>
            <p:nvPr/>
          </p:nvSpPr>
          <p:spPr>
            <a:xfrm>
              <a:off x="10406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3" name="Vrije vorm: vorm 172">
              <a:extLst>
                <a:ext uri="{FF2B5EF4-FFF2-40B4-BE49-F238E27FC236}">
                  <a16:creationId xmlns:a16="http://schemas.microsoft.com/office/drawing/2014/main" id="{E2C0164E-F16D-4328-887D-B444B8D5799F}"/>
                </a:ext>
              </a:extLst>
            </p:cNvPr>
            <p:cNvSpPr/>
            <p:nvPr/>
          </p:nvSpPr>
          <p:spPr>
            <a:xfrm>
              <a:off x="10406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4" name="Vrije vorm: vorm 173">
              <a:extLst>
                <a:ext uri="{FF2B5EF4-FFF2-40B4-BE49-F238E27FC236}">
                  <a16:creationId xmlns:a16="http://schemas.microsoft.com/office/drawing/2014/main" id="{2DFDFC57-EE90-4415-A198-64E26D72FFC4}"/>
                </a:ext>
              </a:extLst>
            </p:cNvPr>
            <p:cNvSpPr/>
            <p:nvPr/>
          </p:nvSpPr>
          <p:spPr>
            <a:xfrm>
              <a:off x="10406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5" name="Vrije vorm: vorm 174">
              <a:extLst>
                <a:ext uri="{FF2B5EF4-FFF2-40B4-BE49-F238E27FC236}">
                  <a16:creationId xmlns:a16="http://schemas.microsoft.com/office/drawing/2014/main" id="{F64CECF1-92EC-4E9F-9FAF-078C71B824C3}"/>
                </a:ext>
              </a:extLst>
            </p:cNvPr>
            <p:cNvSpPr/>
            <p:nvPr/>
          </p:nvSpPr>
          <p:spPr>
            <a:xfrm>
              <a:off x="10406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6" name="Vrije vorm: vorm 175">
              <a:extLst>
                <a:ext uri="{FF2B5EF4-FFF2-40B4-BE49-F238E27FC236}">
                  <a16:creationId xmlns:a16="http://schemas.microsoft.com/office/drawing/2014/main" id="{9CFD6479-782A-4767-BD69-EA62A2917EAC}"/>
                </a:ext>
              </a:extLst>
            </p:cNvPr>
            <p:cNvSpPr/>
            <p:nvPr/>
          </p:nvSpPr>
          <p:spPr>
            <a:xfrm>
              <a:off x="10406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7" name="Vrije vorm: vorm 176">
              <a:extLst>
                <a:ext uri="{FF2B5EF4-FFF2-40B4-BE49-F238E27FC236}">
                  <a16:creationId xmlns:a16="http://schemas.microsoft.com/office/drawing/2014/main" id="{39C87844-B0D3-4095-A2A1-66DB74BB61E7}"/>
                </a:ext>
              </a:extLst>
            </p:cNvPr>
            <p:cNvSpPr/>
            <p:nvPr/>
          </p:nvSpPr>
          <p:spPr>
            <a:xfrm>
              <a:off x="10406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8" name="Vrije vorm: vorm 177">
              <a:extLst>
                <a:ext uri="{FF2B5EF4-FFF2-40B4-BE49-F238E27FC236}">
                  <a16:creationId xmlns:a16="http://schemas.microsoft.com/office/drawing/2014/main" id="{56142EEF-703A-4C22-8198-0BA6F3C1960E}"/>
                </a:ext>
              </a:extLst>
            </p:cNvPr>
            <p:cNvSpPr/>
            <p:nvPr/>
          </p:nvSpPr>
          <p:spPr>
            <a:xfrm>
              <a:off x="10406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79" name="Vrije vorm: vorm 178">
              <a:extLst>
                <a:ext uri="{FF2B5EF4-FFF2-40B4-BE49-F238E27FC236}">
                  <a16:creationId xmlns:a16="http://schemas.microsoft.com/office/drawing/2014/main" id="{FAE584A2-2C35-47DE-8D98-FF3614A89F42}"/>
                </a:ext>
              </a:extLst>
            </p:cNvPr>
            <p:cNvSpPr/>
            <p:nvPr/>
          </p:nvSpPr>
          <p:spPr>
            <a:xfrm>
              <a:off x="10406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0" name="Vrije vorm: vorm 179">
              <a:extLst>
                <a:ext uri="{FF2B5EF4-FFF2-40B4-BE49-F238E27FC236}">
                  <a16:creationId xmlns:a16="http://schemas.microsoft.com/office/drawing/2014/main" id="{26EBDC24-CB3F-4813-9805-3A2A0D44A8ED}"/>
                </a:ext>
              </a:extLst>
            </p:cNvPr>
            <p:cNvSpPr/>
            <p:nvPr/>
          </p:nvSpPr>
          <p:spPr>
            <a:xfrm>
              <a:off x="10406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1" name="Vrije vorm: vorm 180">
              <a:extLst>
                <a:ext uri="{FF2B5EF4-FFF2-40B4-BE49-F238E27FC236}">
                  <a16:creationId xmlns:a16="http://schemas.microsoft.com/office/drawing/2014/main" id="{8A5A8701-49EC-4727-867C-68DA7013C530}"/>
                </a:ext>
              </a:extLst>
            </p:cNvPr>
            <p:cNvSpPr/>
            <p:nvPr/>
          </p:nvSpPr>
          <p:spPr>
            <a:xfrm>
              <a:off x="10406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2" name="Vrije vorm: vorm 181">
              <a:extLst>
                <a:ext uri="{FF2B5EF4-FFF2-40B4-BE49-F238E27FC236}">
                  <a16:creationId xmlns:a16="http://schemas.microsoft.com/office/drawing/2014/main" id="{37E1922D-681A-453A-BFCD-616668F2883A}"/>
                </a:ext>
              </a:extLst>
            </p:cNvPr>
            <p:cNvSpPr/>
            <p:nvPr/>
          </p:nvSpPr>
          <p:spPr>
            <a:xfrm>
              <a:off x="24312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3" name="Vrije vorm: vorm 182">
              <a:extLst>
                <a:ext uri="{FF2B5EF4-FFF2-40B4-BE49-F238E27FC236}">
                  <a16:creationId xmlns:a16="http://schemas.microsoft.com/office/drawing/2014/main" id="{497CB453-B88A-400B-840D-0DDAAE62A10F}"/>
                </a:ext>
              </a:extLst>
            </p:cNvPr>
            <p:cNvSpPr/>
            <p:nvPr/>
          </p:nvSpPr>
          <p:spPr>
            <a:xfrm>
              <a:off x="24312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4" name="Vrije vorm: vorm 183">
              <a:extLst>
                <a:ext uri="{FF2B5EF4-FFF2-40B4-BE49-F238E27FC236}">
                  <a16:creationId xmlns:a16="http://schemas.microsoft.com/office/drawing/2014/main" id="{F61CDFF9-AF0B-4065-ABB8-D597CDBA8854}"/>
                </a:ext>
              </a:extLst>
            </p:cNvPr>
            <p:cNvSpPr/>
            <p:nvPr/>
          </p:nvSpPr>
          <p:spPr>
            <a:xfrm>
              <a:off x="24312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5" name="Vrije vorm: vorm 184">
              <a:extLst>
                <a:ext uri="{FF2B5EF4-FFF2-40B4-BE49-F238E27FC236}">
                  <a16:creationId xmlns:a16="http://schemas.microsoft.com/office/drawing/2014/main" id="{E3EB7C2B-C1F9-4AFD-8882-60DA92A8ADED}"/>
                </a:ext>
              </a:extLst>
            </p:cNvPr>
            <p:cNvSpPr/>
            <p:nvPr/>
          </p:nvSpPr>
          <p:spPr>
            <a:xfrm>
              <a:off x="24312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6" name="Vrije vorm: vorm 185">
              <a:extLst>
                <a:ext uri="{FF2B5EF4-FFF2-40B4-BE49-F238E27FC236}">
                  <a16:creationId xmlns:a16="http://schemas.microsoft.com/office/drawing/2014/main" id="{489C6816-0854-40AA-ABEB-111F5910589C}"/>
                </a:ext>
              </a:extLst>
            </p:cNvPr>
            <p:cNvSpPr/>
            <p:nvPr/>
          </p:nvSpPr>
          <p:spPr>
            <a:xfrm>
              <a:off x="24312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7" name="Vrije vorm: vorm 186">
              <a:extLst>
                <a:ext uri="{FF2B5EF4-FFF2-40B4-BE49-F238E27FC236}">
                  <a16:creationId xmlns:a16="http://schemas.microsoft.com/office/drawing/2014/main" id="{0231460C-657B-4A78-8DEE-68E18F741156}"/>
                </a:ext>
              </a:extLst>
            </p:cNvPr>
            <p:cNvSpPr/>
            <p:nvPr/>
          </p:nvSpPr>
          <p:spPr>
            <a:xfrm>
              <a:off x="24312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8" name="Vrije vorm: vorm 187">
              <a:extLst>
                <a:ext uri="{FF2B5EF4-FFF2-40B4-BE49-F238E27FC236}">
                  <a16:creationId xmlns:a16="http://schemas.microsoft.com/office/drawing/2014/main" id="{B5033D87-EEDD-4F13-B0C3-CF9361532B11}"/>
                </a:ext>
              </a:extLst>
            </p:cNvPr>
            <p:cNvSpPr/>
            <p:nvPr/>
          </p:nvSpPr>
          <p:spPr>
            <a:xfrm>
              <a:off x="24312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89" name="Vrije vorm: vorm 188">
              <a:extLst>
                <a:ext uri="{FF2B5EF4-FFF2-40B4-BE49-F238E27FC236}">
                  <a16:creationId xmlns:a16="http://schemas.microsoft.com/office/drawing/2014/main" id="{7C5F0B27-3C63-42C4-8594-450FCB00312C}"/>
                </a:ext>
              </a:extLst>
            </p:cNvPr>
            <p:cNvSpPr/>
            <p:nvPr/>
          </p:nvSpPr>
          <p:spPr>
            <a:xfrm>
              <a:off x="24312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0" name="Vrije vorm: vorm 189">
              <a:extLst>
                <a:ext uri="{FF2B5EF4-FFF2-40B4-BE49-F238E27FC236}">
                  <a16:creationId xmlns:a16="http://schemas.microsoft.com/office/drawing/2014/main" id="{99F80DAA-B96E-4701-9CB5-F49111E78250}"/>
                </a:ext>
              </a:extLst>
            </p:cNvPr>
            <p:cNvSpPr/>
            <p:nvPr/>
          </p:nvSpPr>
          <p:spPr>
            <a:xfrm>
              <a:off x="24312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1" name="Vrije vorm: vorm 190">
              <a:extLst>
                <a:ext uri="{FF2B5EF4-FFF2-40B4-BE49-F238E27FC236}">
                  <a16:creationId xmlns:a16="http://schemas.microsoft.com/office/drawing/2014/main" id="{13692850-9541-4BB4-B362-AE0171ACBF31}"/>
                </a:ext>
              </a:extLst>
            </p:cNvPr>
            <p:cNvSpPr/>
            <p:nvPr/>
          </p:nvSpPr>
          <p:spPr>
            <a:xfrm>
              <a:off x="24312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2" name="Vrije vorm: vorm 191">
              <a:extLst>
                <a:ext uri="{FF2B5EF4-FFF2-40B4-BE49-F238E27FC236}">
                  <a16:creationId xmlns:a16="http://schemas.microsoft.com/office/drawing/2014/main" id="{572B36D2-56CF-4A7D-AC9B-7E969D54D4E7}"/>
                </a:ext>
              </a:extLst>
            </p:cNvPr>
            <p:cNvSpPr/>
            <p:nvPr/>
          </p:nvSpPr>
          <p:spPr>
            <a:xfrm>
              <a:off x="24312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3" name="Vrije vorm: vorm 192">
              <a:extLst>
                <a:ext uri="{FF2B5EF4-FFF2-40B4-BE49-F238E27FC236}">
                  <a16:creationId xmlns:a16="http://schemas.microsoft.com/office/drawing/2014/main" id="{A2C92572-F8D7-44A2-9D57-45E262873BB0}"/>
                </a:ext>
              </a:extLst>
            </p:cNvPr>
            <p:cNvSpPr/>
            <p:nvPr/>
          </p:nvSpPr>
          <p:spPr>
            <a:xfrm>
              <a:off x="24312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4" name="Vrije vorm: vorm 193">
              <a:extLst>
                <a:ext uri="{FF2B5EF4-FFF2-40B4-BE49-F238E27FC236}">
                  <a16:creationId xmlns:a16="http://schemas.microsoft.com/office/drawing/2014/main" id="{EB4332FB-9BEE-4210-ADF6-1A74B1ED2CB5}"/>
                </a:ext>
              </a:extLst>
            </p:cNvPr>
            <p:cNvSpPr/>
            <p:nvPr/>
          </p:nvSpPr>
          <p:spPr>
            <a:xfrm>
              <a:off x="38219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5" name="Vrije vorm: vorm 194">
              <a:extLst>
                <a:ext uri="{FF2B5EF4-FFF2-40B4-BE49-F238E27FC236}">
                  <a16:creationId xmlns:a16="http://schemas.microsoft.com/office/drawing/2014/main" id="{B93E0225-17F2-4084-9801-80F75B2958FA}"/>
                </a:ext>
              </a:extLst>
            </p:cNvPr>
            <p:cNvSpPr/>
            <p:nvPr/>
          </p:nvSpPr>
          <p:spPr>
            <a:xfrm>
              <a:off x="38219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6" name="Vrije vorm: vorm 195">
              <a:extLst>
                <a:ext uri="{FF2B5EF4-FFF2-40B4-BE49-F238E27FC236}">
                  <a16:creationId xmlns:a16="http://schemas.microsoft.com/office/drawing/2014/main" id="{3AD07331-36A6-421A-8E9A-547F75B78B3B}"/>
                </a:ext>
              </a:extLst>
            </p:cNvPr>
            <p:cNvSpPr/>
            <p:nvPr/>
          </p:nvSpPr>
          <p:spPr>
            <a:xfrm>
              <a:off x="38219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7" name="Vrije vorm: vorm 196">
              <a:extLst>
                <a:ext uri="{FF2B5EF4-FFF2-40B4-BE49-F238E27FC236}">
                  <a16:creationId xmlns:a16="http://schemas.microsoft.com/office/drawing/2014/main" id="{FF7BB381-288F-4A37-8BC1-C179199E33DB}"/>
                </a:ext>
              </a:extLst>
            </p:cNvPr>
            <p:cNvSpPr/>
            <p:nvPr/>
          </p:nvSpPr>
          <p:spPr>
            <a:xfrm>
              <a:off x="38219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8" name="Vrije vorm: vorm 197">
              <a:extLst>
                <a:ext uri="{FF2B5EF4-FFF2-40B4-BE49-F238E27FC236}">
                  <a16:creationId xmlns:a16="http://schemas.microsoft.com/office/drawing/2014/main" id="{9D36DF80-7790-4E85-AE98-3A408ECDED22}"/>
                </a:ext>
              </a:extLst>
            </p:cNvPr>
            <p:cNvSpPr/>
            <p:nvPr/>
          </p:nvSpPr>
          <p:spPr>
            <a:xfrm>
              <a:off x="38219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199" name="Vrije vorm: vorm 198">
              <a:extLst>
                <a:ext uri="{FF2B5EF4-FFF2-40B4-BE49-F238E27FC236}">
                  <a16:creationId xmlns:a16="http://schemas.microsoft.com/office/drawing/2014/main" id="{E7E2E3D6-C555-46A7-83AE-449EECD859CC}"/>
                </a:ext>
              </a:extLst>
            </p:cNvPr>
            <p:cNvSpPr/>
            <p:nvPr/>
          </p:nvSpPr>
          <p:spPr>
            <a:xfrm>
              <a:off x="38219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0" name="Vrije vorm: vorm 199">
              <a:extLst>
                <a:ext uri="{FF2B5EF4-FFF2-40B4-BE49-F238E27FC236}">
                  <a16:creationId xmlns:a16="http://schemas.microsoft.com/office/drawing/2014/main" id="{139EB61E-32AD-43B0-A56F-52E4E28A315C}"/>
                </a:ext>
              </a:extLst>
            </p:cNvPr>
            <p:cNvSpPr/>
            <p:nvPr/>
          </p:nvSpPr>
          <p:spPr>
            <a:xfrm>
              <a:off x="38219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1" name="Vrije vorm: vorm 200">
              <a:extLst>
                <a:ext uri="{FF2B5EF4-FFF2-40B4-BE49-F238E27FC236}">
                  <a16:creationId xmlns:a16="http://schemas.microsoft.com/office/drawing/2014/main" id="{3086C5A4-5E29-4518-87C8-1FA0CAE4150A}"/>
                </a:ext>
              </a:extLst>
            </p:cNvPr>
            <p:cNvSpPr/>
            <p:nvPr/>
          </p:nvSpPr>
          <p:spPr>
            <a:xfrm>
              <a:off x="38219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2" name="Vrije vorm: vorm 201">
              <a:extLst>
                <a:ext uri="{FF2B5EF4-FFF2-40B4-BE49-F238E27FC236}">
                  <a16:creationId xmlns:a16="http://schemas.microsoft.com/office/drawing/2014/main" id="{46C5339E-AB25-4978-8E9C-B3C2531EC88F}"/>
                </a:ext>
              </a:extLst>
            </p:cNvPr>
            <p:cNvSpPr/>
            <p:nvPr/>
          </p:nvSpPr>
          <p:spPr>
            <a:xfrm>
              <a:off x="38219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3" name="Vrije vorm: vorm 202">
              <a:extLst>
                <a:ext uri="{FF2B5EF4-FFF2-40B4-BE49-F238E27FC236}">
                  <a16:creationId xmlns:a16="http://schemas.microsoft.com/office/drawing/2014/main" id="{020EA7C7-EAA6-4C71-B729-64732A5C581B}"/>
                </a:ext>
              </a:extLst>
            </p:cNvPr>
            <p:cNvSpPr/>
            <p:nvPr/>
          </p:nvSpPr>
          <p:spPr>
            <a:xfrm>
              <a:off x="38219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4" name="Vrije vorm: vorm 203">
              <a:extLst>
                <a:ext uri="{FF2B5EF4-FFF2-40B4-BE49-F238E27FC236}">
                  <a16:creationId xmlns:a16="http://schemas.microsoft.com/office/drawing/2014/main" id="{E5244770-65CB-4917-A6BD-5684F23CEC98}"/>
                </a:ext>
              </a:extLst>
            </p:cNvPr>
            <p:cNvSpPr/>
            <p:nvPr/>
          </p:nvSpPr>
          <p:spPr>
            <a:xfrm>
              <a:off x="38219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5" name="Vrije vorm: vorm 204">
              <a:extLst>
                <a:ext uri="{FF2B5EF4-FFF2-40B4-BE49-F238E27FC236}">
                  <a16:creationId xmlns:a16="http://schemas.microsoft.com/office/drawing/2014/main" id="{C6DBA397-4E63-4985-BBAA-69C197879DDC}"/>
                </a:ext>
              </a:extLst>
            </p:cNvPr>
            <p:cNvSpPr/>
            <p:nvPr/>
          </p:nvSpPr>
          <p:spPr>
            <a:xfrm>
              <a:off x="38219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6" name="Vrije vorm: vorm 205">
              <a:extLst>
                <a:ext uri="{FF2B5EF4-FFF2-40B4-BE49-F238E27FC236}">
                  <a16:creationId xmlns:a16="http://schemas.microsoft.com/office/drawing/2014/main" id="{15F003C3-8CCA-44E9-A537-88A5318E3A58}"/>
                </a:ext>
              </a:extLst>
            </p:cNvPr>
            <p:cNvSpPr/>
            <p:nvPr/>
          </p:nvSpPr>
          <p:spPr>
            <a:xfrm>
              <a:off x="52125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7" name="Vrije vorm: vorm 206">
              <a:extLst>
                <a:ext uri="{FF2B5EF4-FFF2-40B4-BE49-F238E27FC236}">
                  <a16:creationId xmlns:a16="http://schemas.microsoft.com/office/drawing/2014/main" id="{793F9362-7536-4184-8AD1-13DC3CF55525}"/>
                </a:ext>
              </a:extLst>
            </p:cNvPr>
            <p:cNvSpPr/>
            <p:nvPr/>
          </p:nvSpPr>
          <p:spPr>
            <a:xfrm>
              <a:off x="52125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8" name="Vrije vorm: vorm 207">
              <a:extLst>
                <a:ext uri="{FF2B5EF4-FFF2-40B4-BE49-F238E27FC236}">
                  <a16:creationId xmlns:a16="http://schemas.microsoft.com/office/drawing/2014/main" id="{1797BBD5-DBF5-4821-BC13-134F4B742E74}"/>
                </a:ext>
              </a:extLst>
            </p:cNvPr>
            <p:cNvSpPr/>
            <p:nvPr/>
          </p:nvSpPr>
          <p:spPr>
            <a:xfrm>
              <a:off x="52125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09" name="Vrije vorm: vorm 208">
              <a:extLst>
                <a:ext uri="{FF2B5EF4-FFF2-40B4-BE49-F238E27FC236}">
                  <a16:creationId xmlns:a16="http://schemas.microsoft.com/office/drawing/2014/main" id="{E63B1547-139D-4E61-A6FF-E8DF1C73DF67}"/>
                </a:ext>
              </a:extLst>
            </p:cNvPr>
            <p:cNvSpPr/>
            <p:nvPr/>
          </p:nvSpPr>
          <p:spPr>
            <a:xfrm>
              <a:off x="52125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0" name="Vrije vorm: vorm 209">
              <a:extLst>
                <a:ext uri="{FF2B5EF4-FFF2-40B4-BE49-F238E27FC236}">
                  <a16:creationId xmlns:a16="http://schemas.microsoft.com/office/drawing/2014/main" id="{E1321F02-540A-4188-BD25-6B26E347D251}"/>
                </a:ext>
              </a:extLst>
            </p:cNvPr>
            <p:cNvSpPr/>
            <p:nvPr/>
          </p:nvSpPr>
          <p:spPr>
            <a:xfrm>
              <a:off x="52125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1" name="Vrije vorm: vorm 210">
              <a:extLst>
                <a:ext uri="{FF2B5EF4-FFF2-40B4-BE49-F238E27FC236}">
                  <a16:creationId xmlns:a16="http://schemas.microsoft.com/office/drawing/2014/main" id="{8AE1F77D-89BA-49BD-B5F6-D1D8FA420BB9}"/>
                </a:ext>
              </a:extLst>
            </p:cNvPr>
            <p:cNvSpPr/>
            <p:nvPr/>
          </p:nvSpPr>
          <p:spPr>
            <a:xfrm>
              <a:off x="52125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2" name="Vrije vorm: vorm 211">
              <a:extLst>
                <a:ext uri="{FF2B5EF4-FFF2-40B4-BE49-F238E27FC236}">
                  <a16:creationId xmlns:a16="http://schemas.microsoft.com/office/drawing/2014/main" id="{59287451-C612-464E-9C13-0A88B9F4C4AB}"/>
                </a:ext>
              </a:extLst>
            </p:cNvPr>
            <p:cNvSpPr/>
            <p:nvPr/>
          </p:nvSpPr>
          <p:spPr>
            <a:xfrm>
              <a:off x="52125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3" name="Vrije vorm: vorm 212">
              <a:extLst>
                <a:ext uri="{FF2B5EF4-FFF2-40B4-BE49-F238E27FC236}">
                  <a16:creationId xmlns:a16="http://schemas.microsoft.com/office/drawing/2014/main" id="{7C5C4F3D-241A-4EDC-9A4B-8B56C2D6E120}"/>
                </a:ext>
              </a:extLst>
            </p:cNvPr>
            <p:cNvSpPr/>
            <p:nvPr/>
          </p:nvSpPr>
          <p:spPr>
            <a:xfrm>
              <a:off x="52125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4" name="Vrije vorm: vorm 213">
              <a:extLst>
                <a:ext uri="{FF2B5EF4-FFF2-40B4-BE49-F238E27FC236}">
                  <a16:creationId xmlns:a16="http://schemas.microsoft.com/office/drawing/2014/main" id="{815F0A0A-F8FD-4E1D-8DBA-0C62D7CC2ED3}"/>
                </a:ext>
              </a:extLst>
            </p:cNvPr>
            <p:cNvSpPr/>
            <p:nvPr/>
          </p:nvSpPr>
          <p:spPr>
            <a:xfrm>
              <a:off x="52125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5" name="Vrije vorm: vorm 214">
              <a:extLst>
                <a:ext uri="{FF2B5EF4-FFF2-40B4-BE49-F238E27FC236}">
                  <a16:creationId xmlns:a16="http://schemas.microsoft.com/office/drawing/2014/main" id="{1D15493A-63D5-4610-94A8-1D841C235B47}"/>
                </a:ext>
              </a:extLst>
            </p:cNvPr>
            <p:cNvSpPr/>
            <p:nvPr/>
          </p:nvSpPr>
          <p:spPr>
            <a:xfrm>
              <a:off x="52125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6" name="Vrije vorm: vorm 215">
              <a:extLst>
                <a:ext uri="{FF2B5EF4-FFF2-40B4-BE49-F238E27FC236}">
                  <a16:creationId xmlns:a16="http://schemas.microsoft.com/office/drawing/2014/main" id="{1F0A4721-57CA-407A-86AD-742855631F0A}"/>
                </a:ext>
              </a:extLst>
            </p:cNvPr>
            <p:cNvSpPr/>
            <p:nvPr/>
          </p:nvSpPr>
          <p:spPr>
            <a:xfrm>
              <a:off x="52125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7" name="Vrije vorm: vorm 216">
              <a:extLst>
                <a:ext uri="{FF2B5EF4-FFF2-40B4-BE49-F238E27FC236}">
                  <a16:creationId xmlns:a16="http://schemas.microsoft.com/office/drawing/2014/main" id="{2EE89D6D-CABF-435D-9317-40DA8ED7ABC1}"/>
                </a:ext>
              </a:extLst>
            </p:cNvPr>
            <p:cNvSpPr/>
            <p:nvPr/>
          </p:nvSpPr>
          <p:spPr>
            <a:xfrm>
              <a:off x="52125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8" name="Vrije vorm: vorm 217">
              <a:extLst>
                <a:ext uri="{FF2B5EF4-FFF2-40B4-BE49-F238E27FC236}">
                  <a16:creationId xmlns:a16="http://schemas.microsoft.com/office/drawing/2014/main" id="{0BF7581F-74B7-4E19-A9F4-CC02C34CC7E9}"/>
                </a:ext>
              </a:extLst>
            </p:cNvPr>
            <p:cNvSpPr/>
            <p:nvPr/>
          </p:nvSpPr>
          <p:spPr>
            <a:xfrm>
              <a:off x="66032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19" name="Vrije vorm: vorm 218">
              <a:extLst>
                <a:ext uri="{FF2B5EF4-FFF2-40B4-BE49-F238E27FC236}">
                  <a16:creationId xmlns:a16="http://schemas.microsoft.com/office/drawing/2014/main" id="{B1AD4A4A-49D0-46BF-849A-1A6A3CC392CB}"/>
                </a:ext>
              </a:extLst>
            </p:cNvPr>
            <p:cNvSpPr/>
            <p:nvPr/>
          </p:nvSpPr>
          <p:spPr>
            <a:xfrm>
              <a:off x="66032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0" name="Vrije vorm: vorm 219">
              <a:extLst>
                <a:ext uri="{FF2B5EF4-FFF2-40B4-BE49-F238E27FC236}">
                  <a16:creationId xmlns:a16="http://schemas.microsoft.com/office/drawing/2014/main" id="{3A42FA4A-7FE0-4704-BDB8-238F187C36D0}"/>
                </a:ext>
              </a:extLst>
            </p:cNvPr>
            <p:cNvSpPr/>
            <p:nvPr/>
          </p:nvSpPr>
          <p:spPr>
            <a:xfrm>
              <a:off x="66032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1" name="Vrije vorm: vorm 220">
              <a:extLst>
                <a:ext uri="{FF2B5EF4-FFF2-40B4-BE49-F238E27FC236}">
                  <a16:creationId xmlns:a16="http://schemas.microsoft.com/office/drawing/2014/main" id="{E662FE9A-2DE4-4F36-A35D-992FE01D24E7}"/>
                </a:ext>
              </a:extLst>
            </p:cNvPr>
            <p:cNvSpPr/>
            <p:nvPr/>
          </p:nvSpPr>
          <p:spPr>
            <a:xfrm>
              <a:off x="66032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2" name="Vrije vorm: vorm 221">
              <a:extLst>
                <a:ext uri="{FF2B5EF4-FFF2-40B4-BE49-F238E27FC236}">
                  <a16:creationId xmlns:a16="http://schemas.microsoft.com/office/drawing/2014/main" id="{B150B04B-342B-4377-AEBB-B317ED4AC32D}"/>
                </a:ext>
              </a:extLst>
            </p:cNvPr>
            <p:cNvSpPr/>
            <p:nvPr/>
          </p:nvSpPr>
          <p:spPr>
            <a:xfrm>
              <a:off x="66032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3" name="Vrije vorm: vorm 222">
              <a:extLst>
                <a:ext uri="{FF2B5EF4-FFF2-40B4-BE49-F238E27FC236}">
                  <a16:creationId xmlns:a16="http://schemas.microsoft.com/office/drawing/2014/main" id="{921631A7-1936-4C30-8858-C3D6A4B3BB6C}"/>
                </a:ext>
              </a:extLst>
            </p:cNvPr>
            <p:cNvSpPr/>
            <p:nvPr/>
          </p:nvSpPr>
          <p:spPr>
            <a:xfrm>
              <a:off x="66032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4" name="Vrije vorm: vorm 223">
              <a:extLst>
                <a:ext uri="{FF2B5EF4-FFF2-40B4-BE49-F238E27FC236}">
                  <a16:creationId xmlns:a16="http://schemas.microsoft.com/office/drawing/2014/main" id="{12262A95-CB74-4F15-817D-705EBA84AA77}"/>
                </a:ext>
              </a:extLst>
            </p:cNvPr>
            <p:cNvSpPr/>
            <p:nvPr/>
          </p:nvSpPr>
          <p:spPr>
            <a:xfrm>
              <a:off x="66032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5" name="Vrije vorm: vorm 224">
              <a:extLst>
                <a:ext uri="{FF2B5EF4-FFF2-40B4-BE49-F238E27FC236}">
                  <a16:creationId xmlns:a16="http://schemas.microsoft.com/office/drawing/2014/main" id="{14EF9739-70DA-4D80-86B2-F24D073F288F}"/>
                </a:ext>
              </a:extLst>
            </p:cNvPr>
            <p:cNvSpPr/>
            <p:nvPr/>
          </p:nvSpPr>
          <p:spPr>
            <a:xfrm>
              <a:off x="66032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6" name="Vrije vorm: vorm 225">
              <a:extLst>
                <a:ext uri="{FF2B5EF4-FFF2-40B4-BE49-F238E27FC236}">
                  <a16:creationId xmlns:a16="http://schemas.microsoft.com/office/drawing/2014/main" id="{A33150B7-CDF3-4E5B-84E9-D946405BCB90}"/>
                </a:ext>
              </a:extLst>
            </p:cNvPr>
            <p:cNvSpPr/>
            <p:nvPr/>
          </p:nvSpPr>
          <p:spPr>
            <a:xfrm>
              <a:off x="66032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7" name="Vrije vorm: vorm 226">
              <a:extLst>
                <a:ext uri="{FF2B5EF4-FFF2-40B4-BE49-F238E27FC236}">
                  <a16:creationId xmlns:a16="http://schemas.microsoft.com/office/drawing/2014/main" id="{31037E07-93C3-45D7-9A6B-EB47AFDD527D}"/>
                </a:ext>
              </a:extLst>
            </p:cNvPr>
            <p:cNvSpPr/>
            <p:nvPr/>
          </p:nvSpPr>
          <p:spPr>
            <a:xfrm>
              <a:off x="66032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8" name="Vrije vorm: vorm 227">
              <a:extLst>
                <a:ext uri="{FF2B5EF4-FFF2-40B4-BE49-F238E27FC236}">
                  <a16:creationId xmlns:a16="http://schemas.microsoft.com/office/drawing/2014/main" id="{1B0B00C7-EB32-4F07-814B-4CE22FF3F070}"/>
                </a:ext>
              </a:extLst>
            </p:cNvPr>
            <p:cNvSpPr/>
            <p:nvPr/>
          </p:nvSpPr>
          <p:spPr>
            <a:xfrm>
              <a:off x="66032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29" name="Vrije vorm: vorm 228">
              <a:extLst>
                <a:ext uri="{FF2B5EF4-FFF2-40B4-BE49-F238E27FC236}">
                  <a16:creationId xmlns:a16="http://schemas.microsoft.com/office/drawing/2014/main" id="{A2EBA371-9949-4EAF-A654-5DBDF963E9E5}"/>
                </a:ext>
              </a:extLst>
            </p:cNvPr>
            <p:cNvSpPr/>
            <p:nvPr/>
          </p:nvSpPr>
          <p:spPr>
            <a:xfrm>
              <a:off x="66032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0" name="Vrije vorm: vorm 229">
              <a:extLst>
                <a:ext uri="{FF2B5EF4-FFF2-40B4-BE49-F238E27FC236}">
                  <a16:creationId xmlns:a16="http://schemas.microsoft.com/office/drawing/2014/main" id="{1D4F4521-E59C-409B-BE0E-C9D5AEDC2A8F}"/>
                </a:ext>
              </a:extLst>
            </p:cNvPr>
            <p:cNvSpPr/>
            <p:nvPr/>
          </p:nvSpPr>
          <p:spPr>
            <a:xfrm>
              <a:off x="79938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1" name="Vrije vorm: vorm 230">
              <a:extLst>
                <a:ext uri="{FF2B5EF4-FFF2-40B4-BE49-F238E27FC236}">
                  <a16:creationId xmlns:a16="http://schemas.microsoft.com/office/drawing/2014/main" id="{FFE49938-73CD-4832-8C49-3D82E7F6ED56}"/>
                </a:ext>
              </a:extLst>
            </p:cNvPr>
            <p:cNvSpPr/>
            <p:nvPr/>
          </p:nvSpPr>
          <p:spPr>
            <a:xfrm>
              <a:off x="79938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2" name="Vrije vorm: vorm 231">
              <a:extLst>
                <a:ext uri="{FF2B5EF4-FFF2-40B4-BE49-F238E27FC236}">
                  <a16:creationId xmlns:a16="http://schemas.microsoft.com/office/drawing/2014/main" id="{0F486BF9-F68A-49D5-906C-5568892D0886}"/>
                </a:ext>
              </a:extLst>
            </p:cNvPr>
            <p:cNvSpPr/>
            <p:nvPr/>
          </p:nvSpPr>
          <p:spPr>
            <a:xfrm>
              <a:off x="79938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3" name="Vrije vorm: vorm 232">
              <a:extLst>
                <a:ext uri="{FF2B5EF4-FFF2-40B4-BE49-F238E27FC236}">
                  <a16:creationId xmlns:a16="http://schemas.microsoft.com/office/drawing/2014/main" id="{2AFA228E-9C1A-4808-B110-207F17359D21}"/>
                </a:ext>
              </a:extLst>
            </p:cNvPr>
            <p:cNvSpPr/>
            <p:nvPr/>
          </p:nvSpPr>
          <p:spPr>
            <a:xfrm>
              <a:off x="79938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4" name="Vrije vorm: vorm 233">
              <a:extLst>
                <a:ext uri="{FF2B5EF4-FFF2-40B4-BE49-F238E27FC236}">
                  <a16:creationId xmlns:a16="http://schemas.microsoft.com/office/drawing/2014/main" id="{30436F4A-77D5-45D6-ABF3-465239315E63}"/>
                </a:ext>
              </a:extLst>
            </p:cNvPr>
            <p:cNvSpPr/>
            <p:nvPr/>
          </p:nvSpPr>
          <p:spPr>
            <a:xfrm>
              <a:off x="79938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5" name="Vrije vorm: vorm 234">
              <a:extLst>
                <a:ext uri="{FF2B5EF4-FFF2-40B4-BE49-F238E27FC236}">
                  <a16:creationId xmlns:a16="http://schemas.microsoft.com/office/drawing/2014/main" id="{6A3EC34F-07B3-4782-BF8D-19004113AB70}"/>
                </a:ext>
              </a:extLst>
            </p:cNvPr>
            <p:cNvSpPr/>
            <p:nvPr/>
          </p:nvSpPr>
          <p:spPr>
            <a:xfrm>
              <a:off x="79938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6" name="Vrije vorm: vorm 235">
              <a:extLst>
                <a:ext uri="{FF2B5EF4-FFF2-40B4-BE49-F238E27FC236}">
                  <a16:creationId xmlns:a16="http://schemas.microsoft.com/office/drawing/2014/main" id="{D4290E9C-DF79-4EE5-AEAC-AAF203C6B663}"/>
                </a:ext>
              </a:extLst>
            </p:cNvPr>
            <p:cNvSpPr/>
            <p:nvPr/>
          </p:nvSpPr>
          <p:spPr>
            <a:xfrm>
              <a:off x="79938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7" name="Vrije vorm: vorm 236">
              <a:extLst>
                <a:ext uri="{FF2B5EF4-FFF2-40B4-BE49-F238E27FC236}">
                  <a16:creationId xmlns:a16="http://schemas.microsoft.com/office/drawing/2014/main" id="{8F41F57B-9C00-47EA-9E23-DE35868286B5}"/>
                </a:ext>
              </a:extLst>
            </p:cNvPr>
            <p:cNvSpPr/>
            <p:nvPr/>
          </p:nvSpPr>
          <p:spPr>
            <a:xfrm>
              <a:off x="79938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8" name="Vrije vorm: vorm 237">
              <a:extLst>
                <a:ext uri="{FF2B5EF4-FFF2-40B4-BE49-F238E27FC236}">
                  <a16:creationId xmlns:a16="http://schemas.microsoft.com/office/drawing/2014/main" id="{9BC7717F-A995-417E-A827-2A3ADD92EEF9}"/>
                </a:ext>
              </a:extLst>
            </p:cNvPr>
            <p:cNvSpPr/>
            <p:nvPr/>
          </p:nvSpPr>
          <p:spPr>
            <a:xfrm>
              <a:off x="79938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39" name="Vrije vorm: vorm 238">
              <a:extLst>
                <a:ext uri="{FF2B5EF4-FFF2-40B4-BE49-F238E27FC236}">
                  <a16:creationId xmlns:a16="http://schemas.microsoft.com/office/drawing/2014/main" id="{5B5D8E0C-EC79-4F1F-9744-A5BA8291FF69}"/>
                </a:ext>
              </a:extLst>
            </p:cNvPr>
            <p:cNvSpPr/>
            <p:nvPr/>
          </p:nvSpPr>
          <p:spPr>
            <a:xfrm>
              <a:off x="79938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0" name="Vrije vorm: vorm 239">
              <a:extLst>
                <a:ext uri="{FF2B5EF4-FFF2-40B4-BE49-F238E27FC236}">
                  <a16:creationId xmlns:a16="http://schemas.microsoft.com/office/drawing/2014/main" id="{8162E9CB-F784-4F64-9770-F42016C04329}"/>
                </a:ext>
              </a:extLst>
            </p:cNvPr>
            <p:cNvSpPr/>
            <p:nvPr/>
          </p:nvSpPr>
          <p:spPr>
            <a:xfrm>
              <a:off x="79938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1" name="Vrije vorm: vorm 240">
              <a:extLst>
                <a:ext uri="{FF2B5EF4-FFF2-40B4-BE49-F238E27FC236}">
                  <a16:creationId xmlns:a16="http://schemas.microsoft.com/office/drawing/2014/main" id="{7A17B65B-88AE-40C2-ACA8-B2FE38B0839B}"/>
                </a:ext>
              </a:extLst>
            </p:cNvPr>
            <p:cNvSpPr/>
            <p:nvPr/>
          </p:nvSpPr>
          <p:spPr>
            <a:xfrm>
              <a:off x="79938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2" name="Vrije vorm: vorm 241">
              <a:extLst>
                <a:ext uri="{FF2B5EF4-FFF2-40B4-BE49-F238E27FC236}">
                  <a16:creationId xmlns:a16="http://schemas.microsoft.com/office/drawing/2014/main" id="{0D175333-BA59-43F8-A2B5-64FC41B9D237}"/>
                </a:ext>
              </a:extLst>
            </p:cNvPr>
            <p:cNvSpPr/>
            <p:nvPr/>
          </p:nvSpPr>
          <p:spPr>
            <a:xfrm>
              <a:off x="93845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3" name="Vrije vorm: vorm 242">
              <a:extLst>
                <a:ext uri="{FF2B5EF4-FFF2-40B4-BE49-F238E27FC236}">
                  <a16:creationId xmlns:a16="http://schemas.microsoft.com/office/drawing/2014/main" id="{199281A4-F139-4CB2-A7C8-8DB737FC596A}"/>
                </a:ext>
              </a:extLst>
            </p:cNvPr>
            <p:cNvSpPr/>
            <p:nvPr/>
          </p:nvSpPr>
          <p:spPr>
            <a:xfrm>
              <a:off x="93845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4" name="Vrije vorm: vorm 243">
              <a:extLst>
                <a:ext uri="{FF2B5EF4-FFF2-40B4-BE49-F238E27FC236}">
                  <a16:creationId xmlns:a16="http://schemas.microsoft.com/office/drawing/2014/main" id="{BEB2514B-CA36-4E88-88CB-EE2F29C56450}"/>
                </a:ext>
              </a:extLst>
            </p:cNvPr>
            <p:cNvSpPr/>
            <p:nvPr/>
          </p:nvSpPr>
          <p:spPr>
            <a:xfrm>
              <a:off x="93845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5" name="Vrije vorm: vorm 244">
              <a:extLst>
                <a:ext uri="{FF2B5EF4-FFF2-40B4-BE49-F238E27FC236}">
                  <a16:creationId xmlns:a16="http://schemas.microsoft.com/office/drawing/2014/main" id="{54F13D69-07CF-44C5-9505-0A59A32116BC}"/>
                </a:ext>
              </a:extLst>
            </p:cNvPr>
            <p:cNvSpPr/>
            <p:nvPr/>
          </p:nvSpPr>
          <p:spPr>
            <a:xfrm>
              <a:off x="93845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6" name="Vrije vorm: vorm 245">
              <a:extLst>
                <a:ext uri="{FF2B5EF4-FFF2-40B4-BE49-F238E27FC236}">
                  <a16:creationId xmlns:a16="http://schemas.microsoft.com/office/drawing/2014/main" id="{3C7CD5EC-B6DF-4DDA-8683-B42999021E21}"/>
                </a:ext>
              </a:extLst>
            </p:cNvPr>
            <p:cNvSpPr/>
            <p:nvPr/>
          </p:nvSpPr>
          <p:spPr>
            <a:xfrm>
              <a:off x="93845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7" name="Vrije vorm: vorm 246">
              <a:extLst>
                <a:ext uri="{FF2B5EF4-FFF2-40B4-BE49-F238E27FC236}">
                  <a16:creationId xmlns:a16="http://schemas.microsoft.com/office/drawing/2014/main" id="{8D9AD9E3-E25A-4320-9EF4-344AAAD0E122}"/>
                </a:ext>
              </a:extLst>
            </p:cNvPr>
            <p:cNvSpPr/>
            <p:nvPr/>
          </p:nvSpPr>
          <p:spPr>
            <a:xfrm>
              <a:off x="93845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8" name="Vrije vorm: vorm 247">
              <a:extLst>
                <a:ext uri="{FF2B5EF4-FFF2-40B4-BE49-F238E27FC236}">
                  <a16:creationId xmlns:a16="http://schemas.microsoft.com/office/drawing/2014/main" id="{1724857A-B13B-453C-85DB-A187E4C0C014}"/>
                </a:ext>
              </a:extLst>
            </p:cNvPr>
            <p:cNvSpPr/>
            <p:nvPr/>
          </p:nvSpPr>
          <p:spPr>
            <a:xfrm>
              <a:off x="93845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49" name="Vrije vorm: vorm 248">
              <a:extLst>
                <a:ext uri="{FF2B5EF4-FFF2-40B4-BE49-F238E27FC236}">
                  <a16:creationId xmlns:a16="http://schemas.microsoft.com/office/drawing/2014/main" id="{88DD47F0-CFB3-481A-985A-4FE1623C30C9}"/>
                </a:ext>
              </a:extLst>
            </p:cNvPr>
            <p:cNvSpPr/>
            <p:nvPr/>
          </p:nvSpPr>
          <p:spPr>
            <a:xfrm>
              <a:off x="93845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0" name="Vrije vorm: vorm 249">
              <a:extLst>
                <a:ext uri="{FF2B5EF4-FFF2-40B4-BE49-F238E27FC236}">
                  <a16:creationId xmlns:a16="http://schemas.microsoft.com/office/drawing/2014/main" id="{2589F8E3-DF89-4FFF-B019-29AFAAED92FB}"/>
                </a:ext>
              </a:extLst>
            </p:cNvPr>
            <p:cNvSpPr/>
            <p:nvPr/>
          </p:nvSpPr>
          <p:spPr>
            <a:xfrm>
              <a:off x="93845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1" name="Vrije vorm: vorm 250">
              <a:extLst>
                <a:ext uri="{FF2B5EF4-FFF2-40B4-BE49-F238E27FC236}">
                  <a16:creationId xmlns:a16="http://schemas.microsoft.com/office/drawing/2014/main" id="{7C4DA9BE-7C7B-43EB-853D-099B25532167}"/>
                </a:ext>
              </a:extLst>
            </p:cNvPr>
            <p:cNvSpPr/>
            <p:nvPr/>
          </p:nvSpPr>
          <p:spPr>
            <a:xfrm>
              <a:off x="93845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2" name="Vrije vorm: vorm 251">
              <a:extLst>
                <a:ext uri="{FF2B5EF4-FFF2-40B4-BE49-F238E27FC236}">
                  <a16:creationId xmlns:a16="http://schemas.microsoft.com/office/drawing/2014/main" id="{226C6566-A96D-4E30-B19E-E8B572A972A6}"/>
                </a:ext>
              </a:extLst>
            </p:cNvPr>
            <p:cNvSpPr/>
            <p:nvPr/>
          </p:nvSpPr>
          <p:spPr>
            <a:xfrm>
              <a:off x="93845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3" name="Vrije vorm: vorm 252">
              <a:extLst>
                <a:ext uri="{FF2B5EF4-FFF2-40B4-BE49-F238E27FC236}">
                  <a16:creationId xmlns:a16="http://schemas.microsoft.com/office/drawing/2014/main" id="{E245DFD3-9BBD-4F1A-B544-12271DE877B2}"/>
                </a:ext>
              </a:extLst>
            </p:cNvPr>
            <p:cNvSpPr/>
            <p:nvPr/>
          </p:nvSpPr>
          <p:spPr>
            <a:xfrm>
              <a:off x="93845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4" name="Vrije vorm: vorm 253">
              <a:extLst>
                <a:ext uri="{FF2B5EF4-FFF2-40B4-BE49-F238E27FC236}">
                  <a16:creationId xmlns:a16="http://schemas.microsoft.com/office/drawing/2014/main" id="{D95161EA-24AD-48DD-9372-44675E835550}"/>
                </a:ext>
              </a:extLst>
            </p:cNvPr>
            <p:cNvSpPr/>
            <p:nvPr/>
          </p:nvSpPr>
          <p:spPr>
            <a:xfrm>
              <a:off x="107751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5" name="Vrije vorm: vorm 254">
              <a:extLst>
                <a:ext uri="{FF2B5EF4-FFF2-40B4-BE49-F238E27FC236}">
                  <a16:creationId xmlns:a16="http://schemas.microsoft.com/office/drawing/2014/main" id="{CBD13926-04E9-4D88-ADCA-9BF422736EDC}"/>
                </a:ext>
              </a:extLst>
            </p:cNvPr>
            <p:cNvSpPr/>
            <p:nvPr/>
          </p:nvSpPr>
          <p:spPr>
            <a:xfrm>
              <a:off x="107751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6" name="Vrije vorm: vorm 255">
              <a:extLst>
                <a:ext uri="{FF2B5EF4-FFF2-40B4-BE49-F238E27FC236}">
                  <a16:creationId xmlns:a16="http://schemas.microsoft.com/office/drawing/2014/main" id="{ACB3FA1F-1790-496B-8A86-FD44BEA13282}"/>
                </a:ext>
              </a:extLst>
            </p:cNvPr>
            <p:cNvSpPr/>
            <p:nvPr/>
          </p:nvSpPr>
          <p:spPr>
            <a:xfrm>
              <a:off x="107751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7" name="Vrije vorm: vorm 256">
              <a:extLst>
                <a:ext uri="{FF2B5EF4-FFF2-40B4-BE49-F238E27FC236}">
                  <a16:creationId xmlns:a16="http://schemas.microsoft.com/office/drawing/2014/main" id="{CD8765C5-2D15-4B70-816C-2DF9D4A26093}"/>
                </a:ext>
              </a:extLst>
            </p:cNvPr>
            <p:cNvSpPr/>
            <p:nvPr/>
          </p:nvSpPr>
          <p:spPr>
            <a:xfrm>
              <a:off x="107751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8" name="Vrije vorm: vorm 257">
              <a:extLst>
                <a:ext uri="{FF2B5EF4-FFF2-40B4-BE49-F238E27FC236}">
                  <a16:creationId xmlns:a16="http://schemas.microsoft.com/office/drawing/2014/main" id="{7CFA7C81-72EF-442D-92CC-CDDFFE8648DA}"/>
                </a:ext>
              </a:extLst>
            </p:cNvPr>
            <p:cNvSpPr/>
            <p:nvPr/>
          </p:nvSpPr>
          <p:spPr>
            <a:xfrm>
              <a:off x="107751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59" name="Vrije vorm: vorm 258">
              <a:extLst>
                <a:ext uri="{FF2B5EF4-FFF2-40B4-BE49-F238E27FC236}">
                  <a16:creationId xmlns:a16="http://schemas.microsoft.com/office/drawing/2014/main" id="{33985638-E02B-47C8-A837-C5F8BDDBDCBD}"/>
                </a:ext>
              </a:extLst>
            </p:cNvPr>
            <p:cNvSpPr/>
            <p:nvPr/>
          </p:nvSpPr>
          <p:spPr>
            <a:xfrm>
              <a:off x="107751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0" name="Vrije vorm: vorm 259">
              <a:extLst>
                <a:ext uri="{FF2B5EF4-FFF2-40B4-BE49-F238E27FC236}">
                  <a16:creationId xmlns:a16="http://schemas.microsoft.com/office/drawing/2014/main" id="{748E75A6-EBE4-4D24-B51D-D8F61A8BC03F}"/>
                </a:ext>
              </a:extLst>
            </p:cNvPr>
            <p:cNvSpPr/>
            <p:nvPr/>
          </p:nvSpPr>
          <p:spPr>
            <a:xfrm>
              <a:off x="107751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1" name="Vrije vorm: vorm 260">
              <a:extLst>
                <a:ext uri="{FF2B5EF4-FFF2-40B4-BE49-F238E27FC236}">
                  <a16:creationId xmlns:a16="http://schemas.microsoft.com/office/drawing/2014/main" id="{6B00294F-4A25-4D23-94E1-6F0E33598E5A}"/>
                </a:ext>
              </a:extLst>
            </p:cNvPr>
            <p:cNvSpPr/>
            <p:nvPr/>
          </p:nvSpPr>
          <p:spPr>
            <a:xfrm>
              <a:off x="107751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2" name="Vrije vorm: vorm 261">
              <a:extLst>
                <a:ext uri="{FF2B5EF4-FFF2-40B4-BE49-F238E27FC236}">
                  <a16:creationId xmlns:a16="http://schemas.microsoft.com/office/drawing/2014/main" id="{94ED50B9-8C05-4F65-97B1-35B065E70EAB}"/>
                </a:ext>
              </a:extLst>
            </p:cNvPr>
            <p:cNvSpPr/>
            <p:nvPr/>
          </p:nvSpPr>
          <p:spPr>
            <a:xfrm>
              <a:off x="107751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3" name="Vrije vorm: vorm 262">
              <a:extLst>
                <a:ext uri="{FF2B5EF4-FFF2-40B4-BE49-F238E27FC236}">
                  <a16:creationId xmlns:a16="http://schemas.microsoft.com/office/drawing/2014/main" id="{EF0CC7DB-9979-4E90-8835-AA3B0EFDCBDD}"/>
                </a:ext>
              </a:extLst>
            </p:cNvPr>
            <p:cNvSpPr/>
            <p:nvPr/>
          </p:nvSpPr>
          <p:spPr>
            <a:xfrm>
              <a:off x="107751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4" name="Vrije vorm: vorm 263">
              <a:extLst>
                <a:ext uri="{FF2B5EF4-FFF2-40B4-BE49-F238E27FC236}">
                  <a16:creationId xmlns:a16="http://schemas.microsoft.com/office/drawing/2014/main" id="{6015355D-33D2-4E1D-8918-20E789D59A68}"/>
                </a:ext>
              </a:extLst>
            </p:cNvPr>
            <p:cNvSpPr/>
            <p:nvPr/>
          </p:nvSpPr>
          <p:spPr>
            <a:xfrm>
              <a:off x="107751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5" name="Vrije vorm: vorm 264">
              <a:extLst>
                <a:ext uri="{FF2B5EF4-FFF2-40B4-BE49-F238E27FC236}">
                  <a16:creationId xmlns:a16="http://schemas.microsoft.com/office/drawing/2014/main" id="{F01E6A87-05F9-438A-9FAA-A803531B4491}"/>
                </a:ext>
              </a:extLst>
            </p:cNvPr>
            <p:cNvSpPr/>
            <p:nvPr/>
          </p:nvSpPr>
          <p:spPr>
            <a:xfrm>
              <a:off x="107751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6" name="Vrije vorm: vorm 265">
              <a:extLst>
                <a:ext uri="{FF2B5EF4-FFF2-40B4-BE49-F238E27FC236}">
                  <a16:creationId xmlns:a16="http://schemas.microsoft.com/office/drawing/2014/main" id="{22AB7446-72D9-4C7B-85F8-1DC005F3C428}"/>
                </a:ext>
              </a:extLst>
            </p:cNvPr>
            <p:cNvSpPr/>
            <p:nvPr/>
          </p:nvSpPr>
          <p:spPr>
            <a:xfrm>
              <a:off x="121658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7" name="Vrije vorm: vorm 266">
              <a:extLst>
                <a:ext uri="{FF2B5EF4-FFF2-40B4-BE49-F238E27FC236}">
                  <a16:creationId xmlns:a16="http://schemas.microsoft.com/office/drawing/2014/main" id="{E9F73508-DB02-48FC-AB7A-3F0588C03F3A}"/>
                </a:ext>
              </a:extLst>
            </p:cNvPr>
            <p:cNvSpPr/>
            <p:nvPr/>
          </p:nvSpPr>
          <p:spPr>
            <a:xfrm>
              <a:off x="121658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8" name="Vrije vorm: vorm 267">
              <a:extLst>
                <a:ext uri="{FF2B5EF4-FFF2-40B4-BE49-F238E27FC236}">
                  <a16:creationId xmlns:a16="http://schemas.microsoft.com/office/drawing/2014/main" id="{7B0E439F-9C0F-439A-A3DF-549D2934FD37}"/>
                </a:ext>
              </a:extLst>
            </p:cNvPr>
            <p:cNvSpPr/>
            <p:nvPr/>
          </p:nvSpPr>
          <p:spPr>
            <a:xfrm>
              <a:off x="121658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69" name="Vrije vorm: vorm 268">
              <a:extLst>
                <a:ext uri="{FF2B5EF4-FFF2-40B4-BE49-F238E27FC236}">
                  <a16:creationId xmlns:a16="http://schemas.microsoft.com/office/drawing/2014/main" id="{080BDC9C-CAAF-419E-A180-50937D37C30B}"/>
                </a:ext>
              </a:extLst>
            </p:cNvPr>
            <p:cNvSpPr/>
            <p:nvPr/>
          </p:nvSpPr>
          <p:spPr>
            <a:xfrm>
              <a:off x="121658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0" name="Vrije vorm: vorm 269">
              <a:extLst>
                <a:ext uri="{FF2B5EF4-FFF2-40B4-BE49-F238E27FC236}">
                  <a16:creationId xmlns:a16="http://schemas.microsoft.com/office/drawing/2014/main" id="{614D0A52-7F45-45F6-91A1-2D61A3506347}"/>
                </a:ext>
              </a:extLst>
            </p:cNvPr>
            <p:cNvSpPr/>
            <p:nvPr/>
          </p:nvSpPr>
          <p:spPr>
            <a:xfrm>
              <a:off x="121658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1" name="Vrije vorm: vorm 270">
              <a:extLst>
                <a:ext uri="{FF2B5EF4-FFF2-40B4-BE49-F238E27FC236}">
                  <a16:creationId xmlns:a16="http://schemas.microsoft.com/office/drawing/2014/main" id="{D22BC105-797F-425A-9CAF-2622037CD94E}"/>
                </a:ext>
              </a:extLst>
            </p:cNvPr>
            <p:cNvSpPr/>
            <p:nvPr/>
          </p:nvSpPr>
          <p:spPr>
            <a:xfrm>
              <a:off x="121658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2" name="Vrije vorm: vorm 271">
              <a:extLst>
                <a:ext uri="{FF2B5EF4-FFF2-40B4-BE49-F238E27FC236}">
                  <a16:creationId xmlns:a16="http://schemas.microsoft.com/office/drawing/2014/main" id="{1804B6FC-AD3C-433B-ABFC-122C7F1A50B1}"/>
                </a:ext>
              </a:extLst>
            </p:cNvPr>
            <p:cNvSpPr/>
            <p:nvPr/>
          </p:nvSpPr>
          <p:spPr>
            <a:xfrm>
              <a:off x="121658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3" name="Vrije vorm: vorm 272">
              <a:extLst>
                <a:ext uri="{FF2B5EF4-FFF2-40B4-BE49-F238E27FC236}">
                  <a16:creationId xmlns:a16="http://schemas.microsoft.com/office/drawing/2014/main" id="{87910B5A-D3F0-400D-8C8F-B197C2E0315B}"/>
                </a:ext>
              </a:extLst>
            </p:cNvPr>
            <p:cNvSpPr/>
            <p:nvPr/>
          </p:nvSpPr>
          <p:spPr>
            <a:xfrm>
              <a:off x="121658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4" name="Vrije vorm: vorm 273">
              <a:extLst>
                <a:ext uri="{FF2B5EF4-FFF2-40B4-BE49-F238E27FC236}">
                  <a16:creationId xmlns:a16="http://schemas.microsoft.com/office/drawing/2014/main" id="{11C2B0BB-92CF-4850-AC2A-DAD9F53565B0}"/>
                </a:ext>
              </a:extLst>
            </p:cNvPr>
            <p:cNvSpPr/>
            <p:nvPr/>
          </p:nvSpPr>
          <p:spPr>
            <a:xfrm>
              <a:off x="121658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5" name="Vrije vorm: vorm 274">
              <a:extLst>
                <a:ext uri="{FF2B5EF4-FFF2-40B4-BE49-F238E27FC236}">
                  <a16:creationId xmlns:a16="http://schemas.microsoft.com/office/drawing/2014/main" id="{D95FEFB3-6BBF-4F88-AEC1-2C039BF40197}"/>
                </a:ext>
              </a:extLst>
            </p:cNvPr>
            <p:cNvSpPr/>
            <p:nvPr/>
          </p:nvSpPr>
          <p:spPr>
            <a:xfrm>
              <a:off x="121658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6" name="Vrije vorm: vorm 275">
              <a:extLst>
                <a:ext uri="{FF2B5EF4-FFF2-40B4-BE49-F238E27FC236}">
                  <a16:creationId xmlns:a16="http://schemas.microsoft.com/office/drawing/2014/main" id="{8B5243DF-2F27-4383-B5B1-AC6B3AEE3D8D}"/>
                </a:ext>
              </a:extLst>
            </p:cNvPr>
            <p:cNvSpPr/>
            <p:nvPr/>
          </p:nvSpPr>
          <p:spPr>
            <a:xfrm>
              <a:off x="121658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7" name="Vrije vorm: vorm 276">
              <a:extLst>
                <a:ext uri="{FF2B5EF4-FFF2-40B4-BE49-F238E27FC236}">
                  <a16:creationId xmlns:a16="http://schemas.microsoft.com/office/drawing/2014/main" id="{548C792A-C349-49EA-A56D-5FD40D9BDA4B}"/>
                </a:ext>
              </a:extLst>
            </p:cNvPr>
            <p:cNvSpPr/>
            <p:nvPr/>
          </p:nvSpPr>
          <p:spPr>
            <a:xfrm>
              <a:off x="121658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8" name="Vrije vorm: vorm 277">
              <a:extLst>
                <a:ext uri="{FF2B5EF4-FFF2-40B4-BE49-F238E27FC236}">
                  <a16:creationId xmlns:a16="http://schemas.microsoft.com/office/drawing/2014/main" id="{A879EFCB-22CB-4E1F-ADFB-B60FAB9EE839}"/>
                </a:ext>
              </a:extLst>
            </p:cNvPr>
            <p:cNvSpPr/>
            <p:nvPr/>
          </p:nvSpPr>
          <p:spPr>
            <a:xfrm>
              <a:off x="135564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79" name="Vrije vorm: vorm 278">
              <a:extLst>
                <a:ext uri="{FF2B5EF4-FFF2-40B4-BE49-F238E27FC236}">
                  <a16:creationId xmlns:a16="http://schemas.microsoft.com/office/drawing/2014/main" id="{DEEEEDD9-0D85-47C2-BCCC-3C4EE2B0E771}"/>
                </a:ext>
              </a:extLst>
            </p:cNvPr>
            <p:cNvSpPr/>
            <p:nvPr/>
          </p:nvSpPr>
          <p:spPr>
            <a:xfrm>
              <a:off x="135564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0" name="Vrije vorm: vorm 279">
              <a:extLst>
                <a:ext uri="{FF2B5EF4-FFF2-40B4-BE49-F238E27FC236}">
                  <a16:creationId xmlns:a16="http://schemas.microsoft.com/office/drawing/2014/main" id="{84DB55BE-4CCF-4D52-9478-755AA7EC98C1}"/>
                </a:ext>
              </a:extLst>
            </p:cNvPr>
            <p:cNvSpPr/>
            <p:nvPr/>
          </p:nvSpPr>
          <p:spPr>
            <a:xfrm>
              <a:off x="135564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1" name="Vrije vorm: vorm 280">
              <a:extLst>
                <a:ext uri="{FF2B5EF4-FFF2-40B4-BE49-F238E27FC236}">
                  <a16:creationId xmlns:a16="http://schemas.microsoft.com/office/drawing/2014/main" id="{AF2D2390-9B86-4896-9EA7-9612FB85711E}"/>
                </a:ext>
              </a:extLst>
            </p:cNvPr>
            <p:cNvSpPr/>
            <p:nvPr/>
          </p:nvSpPr>
          <p:spPr>
            <a:xfrm>
              <a:off x="135564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2" name="Vrije vorm: vorm 281">
              <a:extLst>
                <a:ext uri="{FF2B5EF4-FFF2-40B4-BE49-F238E27FC236}">
                  <a16:creationId xmlns:a16="http://schemas.microsoft.com/office/drawing/2014/main" id="{4C0E7423-BF43-4725-980A-34FA014FA767}"/>
                </a:ext>
              </a:extLst>
            </p:cNvPr>
            <p:cNvSpPr/>
            <p:nvPr/>
          </p:nvSpPr>
          <p:spPr>
            <a:xfrm>
              <a:off x="135564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3" name="Vrije vorm: vorm 282">
              <a:extLst>
                <a:ext uri="{FF2B5EF4-FFF2-40B4-BE49-F238E27FC236}">
                  <a16:creationId xmlns:a16="http://schemas.microsoft.com/office/drawing/2014/main" id="{71966838-9EB8-47F9-AB63-3DAC5496CFFD}"/>
                </a:ext>
              </a:extLst>
            </p:cNvPr>
            <p:cNvSpPr/>
            <p:nvPr/>
          </p:nvSpPr>
          <p:spPr>
            <a:xfrm>
              <a:off x="135564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4" name="Vrije vorm: vorm 283">
              <a:extLst>
                <a:ext uri="{FF2B5EF4-FFF2-40B4-BE49-F238E27FC236}">
                  <a16:creationId xmlns:a16="http://schemas.microsoft.com/office/drawing/2014/main" id="{6AB90869-2B00-4821-B200-44A5D5F5C40E}"/>
                </a:ext>
              </a:extLst>
            </p:cNvPr>
            <p:cNvSpPr/>
            <p:nvPr/>
          </p:nvSpPr>
          <p:spPr>
            <a:xfrm>
              <a:off x="135564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5" name="Vrije vorm: vorm 284">
              <a:extLst>
                <a:ext uri="{FF2B5EF4-FFF2-40B4-BE49-F238E27FC236}">
                  <a16:creationId xmlns:a16="http://schemas.microsoft.com/office/drawing/2014/main" id="{30B4F58A-33DA-46AC-B0C1-520F115FE70D}"/>
                </a:ext>
              </a:extLst>
            </p:cNvPr>
            <p:cNvSpPr/>
            <p:nvPr/>
          </p:nvSpPr>
          <p:spPr>
            <a:xfrm>
              <a:off x="135564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6" name="Vrije vorm: vorm 285">
              <a:extLst>
                <a:ext uri="{FF2B5EF4-FFF2-40B4-BE49-F238E27FC236}">
                  <a16:creationId xmlns:a16="http://schemas.microsoft.com/office/drawing/2014/main" id="{88A4FB4B-8224-44D2-A337-154B8A71A1E5}"/>
                </a:ext>
              </a:extLst>
            </p:cNvPr>
            <p:cNvSpPr/>
            <p:nvPr/>
          </p:nvSpPr>
          <p:spPr>
            <a:xfrm>
              <a:off x="135564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7" name="Vrije vorm: vorm 286">
              <a:extLst>
                <a:ext uri="{FF2B5EF4-FFF2-40B4-BE49-F238E27FC236}">
                  <a16:creationId xmlns:a16="http://schemas.microsoft.com/office/drawing/2014/main" id="{04172D06-37CB-4AD6-B377-F54981178485}"/>
                </a:ext>
              </a:extLst>
            </p:cNvPr>
            <p:cNvSpPr/>
            <p:nvPr/>
          </p:nvSpPr>
          <p:spPr>
            <a:xfrm>
              <a:off x="135564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8" name="Vrije vorm: vorm 287">
              <a:extLst>
                <a:ext uri="{FF2B5EF4-FFF2-40B4-BE49-F238E27FC236}">
                  <a16:creationId xmlns:a16="http://schemas.microsoft.com/office/drawing/2014/main" id="{CD898590-9A56-48D1-83CE-790914020D3F}"/>
                </a:ext>
              </a:extLst>
            </p:cNvPr>
            <p:cNvSpPr/>
            <p:nvPr/>
          </p:nvSpPr>
          <p:spPr>
            <a:xfrm>
              <a:off x="135564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89" name="Vrije vorm: vorm 288">
              <a:extLst>
                <a:ext uri="{FF2B5EF4-FFF2-40B4-BE49-F238E27FC236}">
                  <a16:creationId xmlns:a16="http://schemas.microsoft.com/office/drawing/2014/main" id="{83B32B6C-144A-4AF2-9C19-F2110782CDC5}"/>
                </a:ext>
              </a:extLst>
            </p:cNvPr>
            <p:cNvSpPr/>
            <p:nvPr/>
          </p:nvSpPr>
          <p:spPr>
            <a:xfrm>
              <a:off x="135564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0" name="Vrije vorm: vorm 289">
              <a:extLst>
                <a:ext uri="{FF2B5EF4-FFF2-40B4-BE49-F238E27FC236}">
                  <a16:creationId xmlns:a16="http://schemas.microsoft.com/office/drawing/2014/main" id="{0949DD4B-4317-4669-BE85-9057F5C61DAC}"/>
                </a:ext>
              </a:extLst>
            </p:cNvPr>
            <p:cNvSpPr/>
            <p:nvPr/>
          </p:nvSpPr>
          <p:spPr>
            <a:xfrm>
              <a:off x="1494710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1" name="Vrije vorm: vorm 290">
              <a:extLst>
                <a:ext uri="{FF2B5EF4-FFF2-40B4-BE49-F238E27FC236}">
                  <a16:creationId xmlns:a16="http://schemas.microsoft.com/office/drawing/2014/main" id="{91C36D88-0E9E-4B86-B70B-112F890140AE}"/>
                </a:ext>
              </a:extLst>
            </p:cNvPr>
            <p:cNvSpPr/>
            <p:nvPr/>
          </p:nvSpPr>
          <p:spPr>
            <a:xfrm>
              <a:off x="1494710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2" name="Vrije vorm: vorm 291">
              <a:extLst>
                <a:ext uri="{FF2B5EF4-FFF2-40B4-BE49-F238E27FC236}">
                  <a16:creationId xmlns:a16="http://schemas.microsoft.com/office/drawing/2014/main" id="{493A8652-94EC-44F5-8832-0E5B52078664}"/>
                </a:ext>
              </a:extLst>
            </p:cNvPr>
            <p:cNvSpPr/>
            <p:nvPr/>
          </p:nvSpPr>
          <p:spPr>
            <a:xfrm>
              <a:off x="1494710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3" name="Vrije vorm: vorm 292">
              <a:extLst>
                <a:ext uri="{FF2B5EF4-FFF2-40B4-BE49-F238E27FC236}">
                  <a16:creationId xmlns:a16="http://schemas.microsoft.com/office/drawing/2014/main" id="{0775AFEE-9B42-4F99-94B5-5967161B6914}"/>
                </a:ext>
              </a:extLst>
            </p:cNvPr>
            <p:cNvSpPr/>
            <p:nvPr/>
          </p:nvSpPr>
          <p:spPr>
            <a:xfrm>
              <a:off x="1494710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4" name="Vrije vorm: vorm 293">
              <a:extLst>
                <a:ext uri="{FF2B5EF4-FFF2-40B4-BE49-F238E27FC236}">
                  <a16:creationId xmlns:a16="http://schemas.microsoft.com/office/drawing/2014/main" id="{74130020-E86E-44F2-942D-581737FC0148}"/>
                </a:ext>
              </a:extLst>
            </p:cNvPr>
            <p:cNvSpPr/>
            <p:nvPr/>
          </p:nvSpPr>
          <p:spPr>
            <a:xfrm>
              <a:off x="1494710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5" name="Vrije vorm: vorm 294">
              <a:extLst>
                <a:ext uri="{FF2B5EF4-FFF2-40B4-BE49-F238E27FC236}">
                  <a16:creationId xmlns:a16="http://schemas.microsoft.com/office/drawing/2014/main" id="{7CE82AFB-AE7D-49D8-B23D-F0816063C2FF}"/>
                </a:ext>
              </a:extLst>
            </p:cNvPr>
            <p:cNvSpPr/>
            <p:nvPr/>
          </p:nvSpPr>
          <p:spPr>
            <a:xfrm>
              <a:off x="1494710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6" name="Vrije vorm: vorm 295">
              <a:extLst>
                <a:ext uri="{FF2B5EF4-FFF2-40B4-BE49-F238E27FC236}">
                  <a16:creationId xmlns:a16="http://schemas.microsoft.com/office/drawing/2014/main" id="{D0DF6A50-1F7E-409C-B554-2D46D99BE9FF}"/>
                </a:ext>
              </a:extLst>
            </p:cNvPr>
            <p:cNvSpPr/>
            <p:nvPr/>
          </p:nvSpPr>
          <p:spPr>
            <a:xfrm>
              <a:off x="1494710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7" name="Vrije vorm: vorm 296">
              <a:extLst>
                <a:ext uri="{FF2B5EF4-FFF2-40B4-BE49-F238E27FC236}">
                  <a16:creationId xmlns:a16="http://schemas.microsoft.com/office/drawing/2014/main" id="{27CC0782-9D09-4503-B890-52ADCF1FF117}"/>
                </a:ext>
              </a:extLst>
            </p:cNvPr>
            <p:cNvSpPr/>
            <p:nvPr/>
          </p:nvSpPr>
          <p:spPr>
            <a:xfrm>
              <a:off x="1494710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8" name="Vrije vorm: vorm 297">
              <a:extLst>
                <a:ext uri="{FF2B5EF4-FFF2-40B4-BE49-F238E27FC236}">
                  <a16:creationId xmlns:a16="http://schemas.microsoft.com/office/drawing/2014/main" id="{38057788-17E8-4311-B8BA-7B3427BE1535}"/>
                </a:ext>
              </a:extLst>
            </p:cNvPr>
            <p:cNvSpPr/>
            <p:nvPr/>
          </p:nvSpPr>
          <p:spPr>
            <a:xfrm>
              <a:off x="1494710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299" name="Vrije vorm: vorm 298">
              <a:extLst>
                <a:ext uri="{FF2B5EF4-FFF2-40B4-BE49-F238E27FC236}">
                  <a16:creationId xmlns:a16="http://schemas.microsoft.com/office/drawing/2014/main" id="{2F09411C-C36C-4181-9924-5337E3B5AADA}"/>
                </a:ext>
              </a:extLst>
            </p:cNvPr>
            <p:cNvSpPr/>
            <p:nvPr/>
          </p:nvSpPr>
          <p:spPr>
            <a:xfrm>
              <a:off x="1494710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0" name="Vrije vorm: vorm 299">
              <a:extLst>
                <a:ext uri="{FF2B5EF4-FFF2-40B4-BE49-F238E27FC236}">
                  <a16:creationId xmlns:a16="http://schemas.microsoft.com/office/drawing/2014/main" id="{FF54E9C0-3B3E-40B8-AA75-C9F0CBE9017C}"/>
                </a:ext>
              </a:extLst>
            </p:cNvPr>
            <p:cNvSpPr/>
            <p:nvPr/>
          </p:nvSpPr>
          <p:spPr>
            <a:xfrm>
              <a:off x="1494710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1" name="Vrije vorm: vorm 300">
              <a:extLst>
                <a:ext uri="{FF2B5EF4-FFF2-40B4-BE49-F238E27FC236}">
                  <a16:creationId xmlns:a16="http://schemas.microsoft.com/office/drawing/2014/main" id="{4F1990F5-C890-43BE-8EAA-2B4919084C48}"/>
                </a:ext>
              </a:extLst>
            </p:cNvPr>
            <p:cNvSpPr/>
            <p:nvPr/>
          </p:nvSpPr>
          <p:spPr>
            <a:xfrm>
              <a:off x="1494710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2" name="Vrije vorm: vorm 301">
              <a:extLst>
                <a:ext uri="{FF2B5EF4-FFF2-40B4-BE49-F238E27FC236}">
                  <a16:creationId xmlns:a16="http://schemas.microsoft.com/office/drawing/2014/main" id="{B0BB263B-B6E9-4194-BC3B-8E01BA8010ED}"/>
                </a:ext>
              </a:extLst>
            </p:cNvPr>
            <p:cNvSpPr/>
            <p:nvPr/>
          </p:nvSpPr>
          <p:spPr>
            <a:xfrm>
              <a:off x="16337756" y="9453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3" name="Vrije vorm: vorm 302">
              <a:extLst>
                <a:ext uri="{FF2B5EF4-FFF2-40B4-BE49-F238E27FC236}">
                  <a16:creationId xmlns:a16="http://schemas.microsoft.com/office/drawing/2014/main" id="{6EB579CC-67F4-4BF2-B7CA-8CF45EFEF164}"/>
                </a:ext>
              </a:extLst>
            </p:cNvPr>
            <p:cNvSpPr/>
            <p:nvPr/>
          </p:nvSpPr>
          <p:spPr>
            <a:xfrm>
              <a:off x="16337756" y="16406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4" name="Vrije vorm: vorm 303">
              <a:extLst>
                <a:ext uri="{FF2B5EF4-FFF2-40B4-BE49-F238E27FC236}">
                  <a16:creationId xmlns:a16="http://schemas.microsoft.com/office/drawing/2014/main" id="{768C3711-5C73-4CAD-A09B-8AD8D504CF6A}"/>
                </a:ext>
              </a:extLst>
            </p:cNvPr>
            <p:cNvSpPr/>
            <p:nvPr/>
          </p:nvSpPr>
          <p:spPr>
            <a:xfrm>
              <a:off x="16337756" y="23360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5" name="Vrije vorm: vorm 304">
              <a:extLst>
                <a:ext uri="{FF2B5EF4-FFF2-40B4-BE49-F238E27FC236}">
                  <a16:creationId xmlns:a16="http://schemas.microsoft.com/office/drawing/2014/main" id="{67BC1828-8DA8-46DC-A197-48196280F354}"/>
                </a:ext>
              </a:extLst>
            </p:cNvPr>
            <p:cNvSpPr/>
            <p:nvPr/>
          </p:nvSpPr>
          <p:spPr>
            <a:xfrm>
              <a:off x="16337756" y="30313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6" name="Vrije vorm: vorm 305">
              <a:extLst>
                <a:ext uri="{FF2B5EF4-FFF2-40B4-BE49-F238E27FC236}">
                  <a16:creationId xmlns:a16="http://schemas.microsoft.com/office/drawing/2014/main" id="{CFAD1716-2C85-40CD-8FD3-69A735B88467}"/>
                </a:ext>
              </a:extLst>
            </p:cNvPr>
            <p:cNvSpPr/>
            <p:nvPr/>
          </p:nvSpPr>
          <p:spPr>
            <a:xfrm>
              <a:off x="16337756" y="37266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7" name="Vrije vorm: vorm 306">
              <a:extLst>
                <a:ext uri="{FF2B5EF4-FFF2-40B4-BE49-F238E27FC236}">
                  <a16:creationId xmlns:a16="http://schemas.microsoft.com/office/drawing/2014/main" id="{E65EAAB6-E979-4D23-8011-C11F6740C397}"/>
                </a:ext>
              </a:extLst>
            </p:cNvPr>
            <p:cNvSpPr/>
            <p:nvPr/>
          </p:nvSpPr>
          <p:spPr>
            <a:xfrm>
              <a:off x="16337756" y="44219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8" name="Vrije vorm: vorm 307">
              <a:extLst>
                <a:ext uri="{FF2B5EF4-FFF2-40B4-BE49-F238E27FC236}">
                  <a16:creationId xmlns:a16="http://schemas.microsoft.com/office/drawing/2014/main" id="{DBAE8A15-9EE2-45A3-B633-3E8C2310F4C2}"/>
                </a:ext>
              </a:extLst>
            </p:cNvPr>
            <p:cNvSpPr/>
            <p:nvPr/>
          </p:nvSpPr>
          <p:spPr>
            <a:xfrm>
              <a:off x="16337756" y="51173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09" name="Vrije vorm: vorm 308">
              <a:extLst>
                <a:ext uri="{FF2B5EF4-FFF2-40B4-BE49-F238E27FC236}">
                  <a16:creationId xmlns:a16="http://schemas.microsoft.com/office/drawing/2014/main" id="{D753326B-8874-4E7C-AA7E-A545A47E3574}"/>
                </a:ext>
              </a:extLst>
            </p:cNvPr>
            <p:cNvSpPr/>
            <p:nvPr/>
          </p:nvSpPr>
          <p:spPr>
            <a:xfrm>
              <a:off x="16337756" y="58126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0" name="Vrije vorm: vorm 309">
              <a:extLst>
                <a:ext uri="{FF2B5EF4-FFF2-40B4-BE49-F238E27FC236}">
                  <a16:creationId xmlns:a16="http://schemas.microsoft.com/office/drawing/2014/main" id="{5DDD3B5E-6A57-497A-B6F4-B63BF165269B}"/>
                </a:ext>
              </a:extLst>
            </p:cNvPr>
            <p:cNvSpPr/>
            <p:nvPr/>
          </p:nvSpPr>
          <p:spPr>
            <a:xfrm>
              <a:off x="16337756" y="650795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1" name="Vrije vorm: vorm 310">
              <a:extLst>
                <a:ext uri="{FF2B5EF4-FFF2-40B4-BE49-F238E27FC236}">
                  <a16:creationId xmlns:a16="http://schemas.microsoft.com/office/drawing/2014/main" id="{3D08178D-F7D5-4D3A-9450-60366D69715B}"/>
                </a:ext>
              </a:extLst>
            </p:cNvPr>
            <p:cNvSpPr/>
            <p:nvPr/>
          </p:nvSpPr>
          <p:spPr>
            <a:xfrm>
              <a:off x="16337756" y="720328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2" name="Vrije vorm: vorm 311">
              <a:extLst>
                <a:ext uri="{FF2B5EF4-FFF2-40B4-BE49-F238E27FC236}">
                  <a16:creationId xmlns:a16="http://schemas.microsoft.com/office/drawing/2014/main" id="{EBF44C3E-9D51-4C63-B82B-3F96ADEDB96B}"/>
                </a:ext>
              </a:extLst>
            </p:cNvPr>
            <p:cNvSpPr/>
            <p:nvPr/>
          </p:nvSpPr>
          <p:spPr>
            <a:xfrm>
              <a:off x="16337756" y="7898606"/>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3" name="Vrije vorm: vorm 312">
              <a:extLst>
                <a:ext uri="{FF2B5EF4-FFF2-40B4-BE49-F238E27FC236}">
                  <a16:creationId xmlns:a16="http://schemas.microsoft.com/office/drawing/2014/main" id="{6BFC47CB-5B02-4DAB-A17E-F94EA310D04E}"/>
                </a:ext>
              </a:extLst>
            </p:cNvPr>
            <p:cNvSpPr/>
            <p:nvPr/>
          </p:nvSpPr>
          <p:spPr>
            <a:xfrm>
              <a:off x="16337756" y="8593931"/>
              <a:ext cx="1276350" cy="561975"/>
            </a:xfrm>
            <a:custGeom>
              <a:avLst/>
              <a:gdLst>
                <a:gd name="connsiteX0" fmla="*/ 7144 w 1276350"/>
                <a:gd name="connsiteY0" fmla="*/ 7144 h 561975"/>
                <a:gd name="connsiteX1" fmla="*/ 1273969 w 1276350"/>
                <a:gd name="connsiteY1" fmla="*/ 7144 h 561975"/>
                <a:gd name="connsiteX2" fmla="*/ 1273969 w 1276350"/>
                <a:gd name="connsiteY2" fmla="*/ 559594 h 561975"/>
                <a:gd name="connsiteX3" fmla="*/ 7144 w 12763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276350" h="561975">
                  <a:moveTo>
                    <a:pt x="7144" y="7144"/>
                  </a:moveTo>
                  <a:lnTo>
                    <a:pt x="1273969" y="7144"/>
                  </a:lnTo>
                  <a:lnTo>
                    <a:pt x="1273969"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sp>
          <p:nvSpPr>
            <p:cNvPr id="314" name="Vrije vorm: vorm 313">
              <a:extLst>
                <a:ext uri="{FF2B5EF4-FFF2-40B4-BE49-F238E27FC236}">
                  <a16:creationId xmlns:a16="http://schemas.microsoft.com/office/drawing/2014/main" id="{F19208B1-17AB-43B4-B0AD-E5828CAFAFB9}"/>
                </a:ext>
              </a:extLst>
            </p:cNvPr>
            <p:cNvSpPr/>
            <p:nvPr/>
          </p:nvSpPr>
          <p:spPr>
            <a:xfrm>
              <a:off x="-7144" y="9289256"/>
              <a:ext cx="17621250" cy="561975"/>
            </a:xfrm>
            <a:custGeom>
              <a:avLst/>
              <a:gdLst>
                <a:gd name="connsiteX0" fmla="*/ 7144 w 17621250"/>
                <a:gd name="connsiteY0" fmla="*/ 7144 h 561975"/>
                <a:gd name="connsiteX1" fmla="*/ 17618868 w 17621250"/>
                <a:gd name="connsiteY1" fmla="*/ 7144 h 561975"/>
                <a:gd name="connsiteX2" fmla="*/ 17618868 w 17621250"/>
                <a:gd name="connsiteY2" fmla="*/ 559594 h 561975"/>
                <a:gd name="connsiteX3" fmla="*/ 7144 w 17621250"/>
                <a:gd name="connsiteY3" fmla="*/ 559594 h 561975"/>
              </a:gdLst>
              <a:ahLst/>
              <a:cxnLst>
                <a:cxn ang="0">
                  <a:pos x="connsiteX0" y="connsiteY0"/>
                </a:cxn>
                <a:cxn ang="0">
                  <a:pos x="connsiteX1" y="connsiteY1"/>
                </a:cxn>
                <a:cxn ang="0">
                  <a:pos x="connsiteX2" y="connsiteY2"/>
                </a:cxn>
                <a:cxn ang="0">
                  <a:pos x="connsiteX3" y="connsiteY3"/>
                </a:cxn>
              </a:cxnLst>
              <a:rect l="l" t="t" r="r" b="b"/>
              <a:pathLst>
                <a:path w="17621250" h="561975">
                  <a:moveTo>
                    <a:pt x="7144" y="7144"/>
                  </a:moveTo>
                  <a:lnTo>
                    <a:pt x="17618868" y="7144"/>
                  </a:lnTo>
                  <a:lnTo>
                    <a:pt x="17618868" y="559594"/>
                  </a:lnTo>
                  <a:lnTo>
                    <a:pt x="7144" y="559594"/>
                  </a:lnTo>
                  <a:close/>
                </a:path>
              </a:pathLst>
            </a:custGeom>
            <a:grpFill/>
            <a:ln w="9525" cap="flat">
              <a:solidFill>
                <a:schemeClr val="bg1">
                  <a:lumMod val="65000"/>
                </a:schemeClr>
              </a:solidFill>
              <a:prstDash val="solid"/>
              <a:miter/>
            </a:ln>
          </p:spPr>
          <p:txBody>
            <a:bodyPr rtlCol="0" anchor="ctr"/>
            <a:lstStyle/>
            <a:p>
              <a:endParaRPr lang="nl-BE" sz="1200">
                <a:highlight>
                  <a:srgbClr val="FFFF00"/>
                </a:highlight>
              </a:endParaRPr>
            </a:p>
          </p:txBody>
        </p:sp>
      </p:grpSp>
      <p:pic>
        <p:nvPicPr>
          <p:cNvPr id="315" name="Afbeelding 314">
            <a:extLst>
              <a:ext uri="{FF2B5EF4-FFF2-40B4-BE49-F238E27FC236}">
                <a16:creationId xmlns:a16="http://schemas.microsoft.com/office/drawing/2014/main" id="{3BF46849-40DA-4360-9135-DC7B3200D2D2}"/>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0659258" y="6097059"/>
            <a:ext cx="1227841" cy="629269"/>
          </a:xfrm>
          <a:prstGeom prst="rect">
            <a:avLst/>
          </a:prstGeom>
        </p:spPr>
      </p:pic>
    </p:spTree>
    <p:extLst>
      <p:ext uri="{BB962C8B-B14F-4D97-AF65-F5344CB8AC3E}">
        <p14:creationId xmlns:p14="http://schemas.microsoft.com/office/powerpoint/2010/main" val="3570055821"/>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 id="2147484103" r:id="rId16"/>
    <p:sldLayoutId id="2147484104" r:id="rId17"/>
    <p:sldLayoutId id="2147484105" r:id="rId18"/>
    <p:sldLayoutId id="2147484106" r:id="rId19"/>
    <p:sldLayoutId id="2147484107" r:id="rId20"/>
    <p:sldLayoutId id="2147484108" r:id="rId21"/>
    <p:sldLayoutId id="2147484109" r:id="rId22"/>
    <p:sldLayoutId id="2147484110" r:id="rId23"/>
    <p:sldLayoutId id="2147484111" r:id="rId24"/>
    <p:sldLayoutId id="2147484112" r:id="rId25"/>
    <p:sldLayoutId id="2147484113" r:id="rId26"/>
    <p:sldLayoutId id="2147484114" r:id="rId27"/>
  </p:sldLayoutIdLst>
  <p:hf hdr="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0">
          <p15:clr>
            <a:srgbClr val="5ACBF0"/>
          </p15:clr>
        </p15:guide>
        <p15:guide id="2" pos="11094">
          <p15:clr>
            <a:srgbClr val="5ACBF0"/>
          </p15:clr>
        </p15:guide>
        <p15:guide id="3" pos="5877">
          <p15:clr>
            <a:srgbClr val="5ACBF0"/>
          </p15:clr>
        </p15:guide>
        <p15:guide id="4" orient="horz" pos="1475">
          <p15:clr>
            <a:srgbClr val="5ACBF0"/>
          </p15:clr>
        </p15:guide>
        <p15:guide id="5" orient="horz" pos="5327">
          <p15:clr>
            <a:srgbClr val="5ACBF0"/>
          </p15:clr>
        </p15:guide>
        <p15:guide id="6" orient="horz" pos="5765">
          <p15:clr>
            <a:srgbClr val="5ACBF0"/>
          </p15:clr>
        </p15:guide>
        <p15:guide id="7" orient="horz" pos="1037">
          <p15:clr>
            <a:srgbClr val="5ACBF0"/>
          </p15:clr>
        </p15:guide>
        <p15:guide id="8" orient="horz" pos="33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057400" y="2086293"/>
            <a:ext cx="7924800" cy="1701865"/>
          </a:xfrm>
        </p:spPr>
        <p:txBody>
          <a:bodyPr>
            <a:normAutofit/>
          </a:bodyPr>
          <a:lstStyle/>
          <a:p>
            <a:pPr algn="l"/>
            <a:r>
              <a:rPr lang="en-US" sz="4000" b="1" dirty="0">
                <a:solidFill>
                  <a:srgbClr val="0070C0"/>
                </a:solidFill>
                <a:latin typeface="+mn-lt"/>
              </a:rPr>
              <a:t>SCRIPTING</a:t>
            </a:r>
            <a:br>
              <a:rPr lang="en-US" sz="4000" b="1" dirty="0">
                <a:solidFill>
                  <a:srgbClr val="0070C0"/>
                </a:solidFill>
                <a:latin typeface="+mn-lt"/>
              </a:rPr>
            </a:br>
            <a:endParaRPr lang="en-US" sz="4000" b="1" dirty="0">
              <a:solidFill>
                <a:srgbClr val="0070C0"/>
              </a:solidFill>
              <a:latin typeface="+mn-lt"/>
            </a:endParaRPr>
          </a:p>
        </p:txBody>
      </p:sp>
      <p:sp>
        <p:nvSpPr>
          <p:cNvPr id="3075" name="Rectangle 3"/>
          <p:cNvSpPr>
            <a:spLocks noGrp="1" noChangeArrowheads="1"/>
          </p:cNvSpPr>
          <p:nvPr>
            <p:ph type="subTitle" idx="1"/>
          </p:nvPr>
        </p:nvSpPr>
        <p:spPr>
          <a:xfrm>
            <a:off x="2057400" y="4600893"/>
            <a:ext cx="7239000" cy="1219200"/>
          </a:xfrm>
        </p:spPr>
        <p:txBody>
          <a:bodyPr/>
          <a:lstStyle/>
          <a:p>
            <a:pPr>
              <a:defRPr/>
            </a:pPr>
            <a:endParaRPr lang="en-US" i="1" dirty="0"/>
          </a:p>
          <a:p>
            <a:pPr algn="l">
              <a:defRPr/>
            </a:pPr>
            <a:r>
              <a:rPr lang="en-US" sz="2400" dirty="0" err="1">
                <a:solidFill>
                  <a:srgbClr val="0070C0"/>
                </a:solidFill>
              </a:rPr>
              <a:t>Paco</a:t>
            </a:r>
            <a:r>
              <a:rPr lang="en-US" sz="2400" dirty="0">
                <a:solidFill>
                  <a:srgbClr val="0070C0"/>
                </a:solidFill>
              </a:rPr>
              <a:t> </a:t>
            </a:r>
            <a:r>
              <a:rPr lang="en-US" sz="2400" dirty="0" err="1">
                <a:solidFill>
                  <a:srgbClr val="0070C0"/>
                </a:solidFill>
              </a:rPr>
              <a:t>Hulpiau</a:t>
            </a:r>
            <a:endParaRPr lang="en-US" sz="2400" dirty="0">
              <a:solidFill>
                <a:srgbClr val="0070C0"/>
              </a:solidFill>
            </a:endParaRPr>
          </a:p>
        </p:txBody>
      </p:sp>
      <p:sp>
        <p:nvSpPr>
          <p:cNvPr id="4" name="Rectangle 3">
            <a:extLst>
              <a:ext uri="{FF2B5EF4-FFF2-40B4-BE49-F238E27FC236}">
                <a16:creationId xmlns:a16="http://schemas.microsoft.com/office/drawing/2014/main" id="{2EEF3866-A343-43BF-A436-AA863CBF6D7E}"/>
              </a:ext>
            </a:extLst>
          </p:cNvPr>
          <p:cNvSpPr txBox="1">
            <a:spLocks noChangeArrowheads="1"/>
          </p:cNvSpPr>
          <p:nvPr/>
        </p:nvSpPr>
        <p:spPr>
          <a:xfrm>
            <a:off x="2057400" y="1019493"/>
            <a:ext cx="7239000" cy="121920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Wingdings 2" pitchFamily="18" charset="2"/>
              <a:buNone/>
              <a:defRPr sz="1800" kern="1200">
                <a:solidFill>
                  <a:schemeClr val="tx1">
                    <a:lumMod val="75000"/>
                    <a:lumOff val="25000"/>
                  </a:schemeClr>
                </a:solidFill>
                <a:latin typeface="+mn-lt"/>
                <a:ea typeface="+mn-ea"/>
                <a:cs typeface="+mn-cs"/>
              </a:defRPr>
            </a:lvl1pPr>
            <a:lvl2pPr marL="342900" indent="0" algn="ctr" defTabSz="685800" rtl="0" eaLnBrk="1" latinLnBrk="0" hangingPunct="1">
              <a:lnSpc>
                <a:spcPct val="90000"/>
              </a:lnSpc>
              <a:spcBef>
                <a:spcPts val="375"/>
              </a:spcBef>
              <a:buFont typeface="Wingdings 2" pitchFamily="18" charset="2"/>
              <a:buNone/>
              <a:defRPr sz="21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Wingdings 2" pitchFamily="18" charset="2"/>
              <a:buNone/>
              <a:defRPr sz="180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Wingdings 2" pitchFamily="18" charset="2"/>
              <a:buNone/>
              <a:defRPr sz="15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Wingdings 2" pitchFamily="18" charset="2"/>
              <a:buNone/>
              <a:defRPr sz="1500" kern="1200">
                <a:solidFill>
                  <a:schemeClr val="tx1"/>
                </a:solidFill>
                <a:latin typeface="+mn-lt"/>
                <a:ea typeface="+mn-ea"/>
                <a:cs typeface="+mn-cs"/>
              </a:defRPr>
            </a:lvl5pPr>
            <a:lvl6pPr marL="1714500" indent="0" algn="ctr" defTabSz="685800" rtl="0" eaLnBrk="1" latinLnBrk="0" hangingPunct="1">
              <a:spcBef>
                <a:spcPct val="20000"/>
              </a:spcBef>
              <a:buFont typeface="Wingdings 2" pitchFamily="18" charset="2"/>
              <a:buNone/>
              <a:defRPr sz="1500" kern="1200">
                <a:solidFill>
                  <a:schemeClr val="tx1"/>
                </a:solidFill>
                <a:latin typeface="+mn-lt"/>
                <a:ea typeface="+mn-ea"/>
                <a:cs typeface="+mn-cs"/>
              </a:defRPr>
            </a:lvl6pPr>
            <a:lvl7pPr marL="2057400" indent="0" algn="ctr" defTabSz="685800" rtl="0" eaLnBrk="1" latinLnBrk="0" hangingPunct="1">
              <a:spcBef>
                <a:spcPct val="20000"/>
              </a:spcBef>
              <a:buFont typeface="Wingdings 2" pitchFamily="18" charset="2"/>
              <a:buNone/>
              <a:defRPr sz="1500" kern="1200">
                <a:solidFill>
                  <a:schemeClr val="tx1"/>
                </a:solidFill>
                <a:latin typeface="+mn-lt"/>
                <a:ea typeface="+mn-ea"/>
                <a:cs typeface="+mn-cs"/>
              </a:defRPr>
            </a:lvl7pPr>
            <a:lvl8pPr marL="2400300" indent="0" algn="ctr" defTabSz="685800" rtl="0" eaLnBrk="1" latinLnBrk="0" hangingPunct="1">
              <a:spcBef>
                <a:spcPct val="20000"/>
              </a:spcBef>
              <a:buFont typeface="Wingdings 2" pitchFamily="18" charset="2"/>
              <a:buNone/>
              <a:defRPr sz="1500" kern="1200">
                <a:solidFill>
                  <a:schemeClr val="tx1"/>
                </a:solidFill>
                <a:latin typeface="+mn-lt"/>
                <a:ea typeface="+mn-ea"/>
                <a:cs typeface="+mn-cs"/>
              </a:defRPr>
            </a:lvl8pPr>
            <a:lvl9pPr marL="2743200" indent="0" algn="ctr" defTabSz="685800" rtl="0" eaLnBrk="1" latinLnBrk="0" hangingPunct="1">
              <a:spcBef>
                <a:spcPct val="20000"/>
              </a:spcBef>
              <a:buFont typeface="Wingdings 2" pitchFamily="18" charset="2"/>
              <a:buNone/>
              <a:defRPr sz="1500" kern="1200">
                <a:solidFill>
                  <a:schemeClr val="tx1"/>
                </a:solidFill>
                <a:latin typeface="+mn-lt"/>
                <a:ea typeface="+mn-ea"/>
                <a:cs typeface="+mn-cs"/>
              </a:defRPr>
            </a:lvl9pPr>
          </a:lstStyle>
          <a:p>
            <a:pPr fontAlgn="auto">
              <a:spcAft>
                <a:spcPts val="0"/>
              </a:spcAft>
              <a:defRPr/>
            </a:pPr>
            <a:endParaRPr lang="en-US" i="1" dirty="0">
              <a:effectLst/>
            </a:endParaRPr>
          </a:p>
          <a:p>
            <a:pPr algn="l" fontAlgn="auto">
              <a:spcAft>
                <a:spcPts val="0"/>
              </a:spcAft>
              <a:defRPr/>
            </a:pPr>
            <a:r>
              <a:rPr lang="en-US" sz="2400" dirty="0">
                <a:solidFill>
                  <a:srgbClr val="0070C0"/>
                </a:solidFill>
                <a:effectLst/>
              </a:rPr>
              <a:t>Course BIT07</a:t>
            </a:r>
          </a:p>
        </p:txBody>
      </p:sp>
      <p:pic>
        <p:nvPicPr>
          <p:cNvPr id="5" name="Afbeelding 2">
            <a:extLst>
              <a:ext uri="{FF2B5EF4-FFF2-40B4-BE49-F238E27FC236}">
                <a16:creationId xmlns:a16="http://schemas.microsoft.com/office/drawing/2014/main" id="{3B7FD92B-0132-453A-8535-1DF534E1FB37}"/>
              </a:ext>
            </a:extLst>
          </p:cNvPr>
          <p:cNvPicPr/>
          <p:nvPr/>
        </p:nvPicPr>
        <p:blipFill>
          <a:blip r:embed="rId2">
            <a:extLst>
              <a:ext uri="{28A0092B-C50C-407E-A947-70E740481C1C}">
                <a14:useLocalDpi xmlns:a14="http://schemas.microsoft.com/office/drawing/2010/main" val="0"/>
              </a:ext>
            </a:extLst>
          </a:blip>
          <a:stretch>
            <a:fillRect/>
          </a:stretch>
        </p:blipFill>
        <p:spPr>
          <a:xfrm>
            <a:off x="5055235" y="4140835"/>
            <a:ext cx="2031365" cy="2031365"/>
          </a:xfrm>
          <a:prstGeom prst="rect">
            <a:avLst/>
          </a:prstGeom>
        </p:spPr>
      </p:pic>
      <p:pic>
        <p:nvPicPr>
          <p:cNvPr id="2" name="Picture 1">
            <a:extLst>
              <a:ext uri="{FF2B5EF4-FFF2-40B4-BE49-F238E27FC236}">
                <a16:creationId xmlns:a16="http://schemas.microsoft.com/office/drawing/2014/main" id="{258D8E3A-D355-4F0F-8AE9-43BC9C53DA8F}"/>
              </a:ext>
            </a:extLst>
          </p:cNvPr>
          <p:cNvPicPr>
            <a:picLocks noChangeAspect="1"/>
          </p:cNvPicPr>
          <p:nvPr/>
        </p:nvPicPr>
        <p:blipFill rotWithShape="1">
          <a:blip r:embed="rId3"/>
          <a:srcRect t="12891" b="16554"/>
          <a:stretch/>
        </p:blipFill>
        <p:spPr>
          <a:xfrm>
            <a:off x="4648200" y="1581576"/>
            <a:ext cx="5989320" cy="2666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371600"/>
            <a:ext cx="10661073" cy="4351337"/>
          </a:xfrm>
        </p:spPr>
        <p:txBody>
          <a:bodyPr>
            <a:normAutofit/>
          </a:bodyPr>
          <a:lstStyle/>
          <a:p>
            <a:pPr marL="342900" indent="-342900" eaLnBrk="0" hangingPunct="0">
              <a:lnSpc>
                <a:spcPct val="150000"/>
              </a:lnSpc>
              <a:spcBef>
                <a:spcPts val="1800"/>
              </a:spcBef>
              <a:buFont typeface="Wingdings" panose="05000000000000000000" pitchFamily="2" charset="2"/>
              <a:buChar char="Ø"/>
            </a:pPr>
            <a:r>
              <a:rPr lang="en-US" sz="2400" dirty="0">
                <a:solidFill>
                  <a:srgbClr val="0070C0"/>
                </a:solidFill>
                <a:sym typeface="Wingdings" panose="05000000000000000000" pitchFamily="2" charset="2"/>
              </a:rPr>
              <a:t>Two ways </a:t>
            </a:r>
            <a:r>
              <a:rPr lang="en-US" sz="2400" b="1" dirty="0">
                <a:solidFill>
                  <a:srgbClr val="0070C0"/>
                </a:solidFill>
                <a:sym typeface="Wingdings" panose="05000000000000000000" pitchFamily="2" charset="2"/>
              </a:rPr>
              <a:t>to make</a:t>
            </a:r>
            <a:r>
              <a:rPr lang="en-US" sz="2400" dirty="0">
                <a:solidFill>
                  <a:srgbClr val="0070C0"/>
                </a:solidFill>
                <a:sym typeface="Wingdings" panose="05000000000000000000" pitchFamily="2" charset="2"/>
              </a:rPr>
              <a:t> functions: </a:t>
            </a:r>
            <a:r>
              <a:rPr lang="en-US" sz="2400" b="1" dirty="0">
                <a:solidFill>
                  <a:srgbClr val="0070C0"/>
                </a:solidFill>
                <a:sym typeface="Wingdings" panose="05000000000000000000" pitchFamily="2" charset="2"/>
              </a:rPr>
              <a:t>def</a:t>
            </a:r>
            <a:r>
              <a:rPr lang="en-US" sz="2400" dirty="0">
                <a:solidFill>
                  <a:srgbClr val="0070C0"/>
                </a:solidFill>
                <a:sym typeface="Wingdings" panose="05000000000000000000" pitchFamily="2" charset="2"/>
              </a:rPr>
              <a:t> and </a:t>
            </a:r>
            <a:r>
              <a:rPr lang="en-US" sz="2400" b="1" dirty="0">
                <a:solidFill>
                  <a:srgbClr val="0070C0"/>
                </a:solidFill>
                <a:sym typeface="Wingdings" panose="05000000000000000000" pitchFamily="2" charset="2"/>
              </a:rPr>
              <a:t>lambda</a:t>
            </a:r>
          </a:p>
          <a:p>
            <a:pPr marL="342900" indent="-342900" eaLnBrk="0" hangingPunct="0">
              <a:lnSpc>
                <a:spcPct val="150000"/>
              </a:lnSpc>
              <a:spcBef>
                <a:spcPts val="600"/>
              </a:spcBef>
              <a:buFont typeface="Wingdings" panose="05000000000000000000" pitchFamily="2" charset="2"/>
              <a:buChar char="Ø"/>
            </a:pPr>
            <a:r>
              <a:rPr lang="en-US" sz="2400" dirty="0">
                <a:solidFill>
                  <a:srgbClr val="0070C0"/>
                </a:solidFill>
                <a:sym typeface="Wingdings" panose="05000000000000000000" pitchFamily="2" charset="2"/>
              </a:rPr>
              <a:t>Two ways to send </a:t>
            </a:r>
            <a:r>
              <a:rPr lang="en-US" sz="2400" b="1" dirty="0">
                <a:solidFill>
                  <a:srgbClr val="0070C0"/>
                </a:solidFill>
                <a:sym typeface="Wingdings" panose="05000000000000000000" pitchFamily="2" charset="2"/>
              </a:rPr>
              <a:t>results</a:t>
            </a:r>
            <a:r>
              <a:rPr lang="en-US" sz="2400" dirty="0">
                <a:solidFill>
                  <a:srgbClr val="0070C0"/>
                </a:solidFill>
                <a:sym typeface="Wingdings" panose="05000000000000000000" pitchFamily="2" charset="2"/>
              </a:rPr>
              <a:t> back: </a:t>
            </a:r>
            <a:r>
              <a:rPr lang="en-US" sz="2400" b="1" dirty="0">
                <a:solidFill>
                  <a:srgbClr val="0070C0"/>
                </a:solidFill>
                <a:sym typeface="Wingdings" panose="05000000000000000000" pitchFamily="2" charset="2"/>
              </a:rPr>
              <a:t>return</a:t>
            </a:r>
            <a:r>
              <a:rPr lang="en-US" sz="2400" dirty="0">
                <a:solidFill>
                  <a:srgbClr val="0070C0"/>
                </a:solidFill>
                <a:sym typeface="Wingdings" panose="05000000000000000000" pitchFamily="2" charset="2"/>
              </a:rPr>
              <a:t> and </a:t>
            </a:r>
            <a:r>
              <a:rPr lang="en-US" sz="2400" b="1" dirty="0">
                <a:solidFill>
                  <a:srgbClr val="0070C0"/>
                </a:solidFill>
                <a:sym typeface="Wingdings" panose="05000000000000000000" pitchFamily="2" charset="2"/>
              </a:rPr>
              <a:t>yield</a:t>
            </a:r>
          </a:p>
          <a:p>
            <a:pPr marL="0" indent="0" eaLnBrk="0" hangingPunct="0">
              <a:lnSpc>
                <a:spcPct val="150000"/>
              </a:lnSpc>
              <a:spcBef>
                <a:spcPct val="20000"/>
              </a:spcBef>
              <a:buNone/>
            </a:pPr>
            <a:endParaRPr lang="en-BE" sz="2400" b="1" dirty="0"/>
          </a:p>
        </p:txBody>
      </p:sp>
      <p:grpSp>
        <p:nvGrpSpPr>
          <p:cNvPr id="7" name="Group 6">
            <a:extLst>
              <a:ext uri="{FF2B5EF4-FFF2-40B4-BE49-F238E27FC236}">
                <a16:creationId xmlns:a16="http://schemas.microsoft.com/office/drawing/2014/main" id="{F54745E1-BE81-416C-B822-290B8C670E45}"/>
              </a:ext>
            </a:extLst>
          </p:cNvPr>
          <p:cNvGrpSpPr/>
          <p:nvPr/>
        </p:nvGrpSpPr>
        <p:grpSpPr>
          <a:xfrm>
            <a:off x="1255059" y="2783541"/>
            <a:ext cx="7385237" cy="2939113"/>
            <a:chOff x="2341749" y="2256960"/>
            <a:chExt cx="7385237" cy="2939113"/>
          </a:xfrm>
        </p:grpSpPr>
        <p:pic>
          <p:nvPicPr>
            <p:cNvPr id="4" name="Picture 3">
              <a:extLst>
                <a:ext uri="{FF2B5EF4-FFF2-40B4-BE49-F238E27FC236}">
                  <a16:creationId xmlns:a16="http://schemas.microsoft.com/office/drawing/2014/main" id="{A0F4B25F-CF71-47CA-BEFD-FC9E4CD32F3B}"/>
                </a:ext>
              </a:extLst>
            </p:cNvPr>
            <p:cNvPicPr>
              <a:picLocks noChangeAspect="1"/>
            </p:cNvPicPr>
            <p:nvPr/>
          </p:nvPicPr>
          <p:blipFill>
            <a:blip r:embed="rId2"/>
            <a:stretch>
              <a:fillRect/>
            </a:stretch>
          </p:blipFill>
          <p:spPr>
            <a:xfrm>
              <a:off x="2364161" y="2256960"/>
              <a:ext cx="7362825" cy="466725"/>
            </a:xfrm>
            <a:prstGeom prst="rect">
              <a:avLst/>
            </a:prstGeom>
          </p:spPr>
        </p:pic>
        <p:pic>
          <p:nvPicPr>
            <p:cNvPr id="5" name="Picture 4">
              <a:extLst>
                <a:ext uri="{FF2B5EF4-FFF2-40B4-BE49-F238E27FC236}">
                  <a16:creationId xmlns:a16="http://schemas.microsoft.com/office/drawing/2014/main" id="{0F3D9056-A1C5-4608-93A4-8FABA8B2EA87}"/>
                </a:ext>
              </a:extLst>
            </p:cNvPr>
            <p:cNvPicPr>
              <a:picLocks noChangeAspect="1"/>
            </p:cNvPicPr>
            <p:nvPr/>
          </p:nvPicPr>
          <p:blipFill>
            <a:blip r:embed="rId3"/>
            <a:stretch>
              <a:fillRect/>
            </a:stretch>
          </p:blipFill>
          <p:spPr>
            <a:xfrm>
              <a:off x="2341749" y="2843398"/>
              <a:ext cx="7381875" cy="1295400"/>
            </a:xfrm>
            <a:prstGeom prst="rect">
              <a:avLst/>
            </a:prstGeom>
          </p:spPr>
        </p:pic>
        <p:pic>
          <p:nvPicPr>
            <p:cNvPr id="6" name="Picture 5">
              <a:extLst>
                <a:ext uri="{FF2B5EF4-FFF2-40B4-BE49-F238E27FC236}">
                  <a16:creationId xmlns:a16="http://schemas.microsoft.com/office/drawing/2014/main" id="{364CD36B-5F50-40E3-AACD-44D84E288EC2}"/>
                </a:ext>
              </a:extLst>
            </p:cNvPr>
            <p:cNvPicPr>
              <a:picLocks noChangeAspect="1"/>
            </p:cNvPicPr>
            <p:nvPr/>
          </p:nvPicPr>
          <p:blipFill>
            <a:blip r:embed="rId4"/>
            <a:stretch>
              <a:fillRect/>
            </a:stretch>
          </p:blipFill>
          <p:spPr>
            <a:xfrm>
              <a:off x="2341749" y="4138798"/>
              <a:ext cx="7372350" cy="1057275"/>
            </a:xfrm>
            <a:prstGeom prst="rect">
              <a:avLst/>
            </a:prstGeom>
          </p:spPr>
        </p:pic>
      </p:grpSp>
      <p:sp>
        <p:nvSpPr>
          <p:cNvPr id="8" name="Rectangle 7">
            <a:extLst>
              <a:ext uri="{FF2B5EF4-FFF2-40B4-BE49-F238E27FC236}">
                <a16:creationId xmlns:a16="http://schemas.microsoft.com/office/drawing/2014/main" id="{40DBEF84-8078-41D5-9711-0A2B0A1F5C74}"/>
              </a:ext>
            </a:extLst>
          </p:cNvPr>
          <p:cNvSpPr/>
          <p:nvPr/>
        </p:nvSpPr>
        <p:spPr>
          <a:xfrm>
            <a:off x="1255059" y="3369979"/>
            <a:ext cx="7362825" cy="1292228"/>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909121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371600"/>
            <a:ext cx="10661073" cy="4351337"/>
          </a:xfrm>
        </p:spPr>
        <p:txBody>
          <a:bodyPr>
            <a:normAutofit/>
          </a:bodyPr>
          <a:lstStyle/>
          <a:p>
            <a:pPr marL="342900" indent="-342900" eaLnBrk="0" hangingPunct="0">
              <a:lnSpc>
                <a:spcPct val="150000"/>
              </a:lnSpc>
              <a:spcBef>
                <a:spcPts val="600"/>
              </a:spcBef>
              <a:buFont typeface="Wingdings" panose="05000000000000000000" pitchFamily="2" charset="2"/>
              <a:buChar char="Ø"/>
            </a:pPr>
            <a:r>
              <a:rPr lang="en-US" sz="2400" dirty="0">
                <a:solidFill>
                  <a:srgbClr val="0070C0"/>
                </a:solidFill>
                <a:sym typeface="Wingdings" panose="05000000000000000000" pitchFamily="2" charset="2"/>
              </a:rPr>
              <a:t>Two ways to send </a:t>
            </a:r>
            <a:r>
              <a:rPr lang="en-US" sz="2400" b="1" dirty="0">
                <a:solidFill>
                  <a:srgbClr val="0070C0"/>
                </a:solidFill>
                <a:sym typeface="Wingdings" panose="05000000000000000000" pitchFamily="2" charset="2"/>
              </a:rPr>
              <a:t>results</a:t>
            </a:r>
            <a:r>
              <a:rPr lang="en-US" sz="2400" dirty="0">
                <a:solidFill>
                  <a:srgbClr val="0070C0"/>
                </a:solidFill>
                <a:sym typeface="Wingdings" panose="05000000000000000000" pitchFamily="2" charset="2"/>
              </a:rPr>
              <a:t> back: </a:t>
            </a:r>
            <a:r>
              <a:rPr lang="en-US" sz="2400" b="1" dirty="0">
                <a:solidFill>
                  <a:srgbClr val="0070C0"/>
                </a:solidFill>
                <a:sym typeface="Wingdings" panose="05000000000000000000" pitchFamily="2" charset="2"/>
              </a:rPr>
              <a:t>return</a:t>
            </a:r>
            <a:r>
              <a:rPr lang="en-US" sz="2400" dirty="0">
                <a:solidFill>
                  <a:srgbClr val="0070C0"/>
                </a:solidFill>
                <a:sym typeface="Wingdings" panose="05000000000000000000" pitchFamily="2" charset="2"/>
              </a:rPr>
              <a:t> and </a:t>
            </a:r>
            <a:r>
              <a:rPr lang="en-US" sz="2400" b="1" dirty="0">
                <a:solidFill>
                  <a:srgbClr val="0070C0"/>
                </a:solidFill>
                <a:sym typeface="Wingdings" panose="05000000000000000000" pitchFamily="2" charset="2"/>
              </a:rPr>
              <a:t>yield</a:t>
            </a:r>
            <a:endParaRPr lang="nl-BE" sz="2400" b="1" dirty="0">
              <a:solidFill>
                <a:srgbClr val="0070C0"/>
              </a:solidFill>
              <a:sym typeface="Wingdings" panose="05000000000000000000" pitchFamily="2" charset="2"/>
            </a:endParaRPr>
          </a:p>
          <a:p>
            <a:pPr marL="342900" indent="-342900" eaLnBrk="0" hangingPunct="0">
              <a:lnSpc>
                <a:spcPct val="150000"/>
              </a:lnSpc>
              <a:spcBef>
                <a:spcPts val="1800"/>
              </a:spcBef>
              <a:buFont typeface="Wingdings" panose="05000000000000000000" pitchFamily="2" charset="2"/>
              <a:buChar char="Ø"/>
            </a:pPr>
            <a:r>
              <a:rPr lang="nl-BE" sz="2400" b="1" dirty="0">
                <a:solidFill>
                  <a:srgbClr val="0070C0"/>
                </a:solidFill>
                <a:sym typeface="Wingdings" panose="05000000000000000000" pitchFamily="2" charset="2"/>
              </a:rPr>
              <a:t>return</a:t>
            </a:r>
            <a:r>
              <a:rPr lang="nl-BE" sz="2400" dirty="0">
                <a:solidFill>
                  <a:srgbClr val="0070C0"/>
                </a:solidFill>
                <a:sym typeface="Wingdings" panose="05000000000000000000" pitchFamily="2" charset="2"/>
              </a:rPr>
              <a:t> sends a result object back to the caller </a:t>
            </a:r>
            <a:br>
              <a:rPr lang="nl-BE" sz="2400" dirty="0">
                <a:solidFill>
                  <a:srgbClr val="0070C0"/>
                </a:solidFill>
                <a:sym typeface="Wingdings" panose="05000000000000000000" pitchFamily="2" charset="2"/>
              </a:rPr>
            </a:br>
            <a:r>
              <a:rPr lang="nl-BE" sz="2400" dirty="0">
                <a:solidFill>
                  <a:srgbClr val="0070C0"/>
                </a:solidFill>
                <a:sym typeface="Wingdings" panose="05000000000000000000" pitchFamily="2" charset="2"/>
              </a:rPr>
              <a:t> functions that compute a value send it back  </a:t>
            </a:r>
            <a:br>
              <a:rPr lang="nl-BE" sz="2400" dirty="0">
                <a:solidFill>
                  <a:srgbClr val="0070C0"/>
                </a:solidFill>
                <a:sym typeface="Wingdings" panose="05000000000000000000" pitchFamily="2" charset="2"/>
              </a:rPr>
            </a:br>
            <a:r>
              <a:rPr lang="nl-BE" sz="2400" dirty="0">
                <a:solidFill>
                  <a:srgbClr val="0070C0"/>
                </a:solidFill>
                <a:sym typeface="Wingdings" panose="05000000000000000000" pitchFamily="2" charset="2"/>
              </a:rPr>
              <a:t> a return without value simply sends back </a:t>
            </a:r>
            <a:r>
              <a:rPr lang="nl-BE" sz="2400" b="1" dirty="0">
                <a:solidFill>
                  <a:srgbClr val="0070C0"/>
                </a:solidFill>
                <a:sym typeface="Wingdings" panose="05000000000000000000" pitchFamily="2" charset="2"/>
              </a:rPr>
              <a:t>None</a:t>
            </a:r>
            <a:r>
              <a:rPr lang="nl-BE" sz="2400" dirty="0">
                <a:solidFill>
                  <a:srgbClr val="0070C0"/>
                </a:solidFill>
                <a:sym typeface="Wingdings" panose="05000000000000000000" pitchFamily="2" charset="2"/>
              </a:rPr>
              <a:t> as default result</a:t>
            </a:r>
          </a:p>
          <a:p>
            <a:pPr marL="342900" indent="-342900" eaLnBrk="0" hangingPunct="0">
              <a:lnSpc>
                <a:spcPct val="150000"/>
              </a:lnSpc>
              <a:spcBef>
                <a:spcPts val="1800"/>
              </a:spcBef>
              <a:buFont typeface="Wingdings" panose="05000000000000000000" pitchFamily="2" charset="2"/>
              <a:buChar char="Ø"/>
            </a:pPr>
            <a:r>
              <a:rPr lang="nl-BE" sz="2400" b="1" dirty="0">
                <a:solidFill>
                  <a:srgbClr val="0070C0"/>
                </a:solidFill>
                <a:sym typeface="Wingdings" panose="05000000000000000000" pitchFamily="2" charset="2"/>
              </a:rPr>
              <a:t>yield</a:t>
            </a:r>
            <a:r>
              <a:rPr lang="nl-BE" sz="2400" dirty="0">
                <a:solidFill>
                  <a:srgbClr val="0070C0"/>
                </a:solidFill>
                <a:sym typeface="Wingdings" panose="05000000000000000000" pitchFamily="2" charset="2"/>
              </a:rPr>
              <a:t> sends a result object back to the caller but remembers where it left off</a:t>
            </a:r>
            <a:br>
              <a:rPr lang="nl-BE" sz="2400" dirty="0">
                <a:solidFill>
                  <a:srgbClr val="0070C0"/>
                </a:solidFill>
                <a:sym typeface="Wingdings" panose="05000000000000000000" pitchFamily="2" charset="2"/>
              </a:rPr>
            </a:br>
            <a:r>
              <a:rPr lang="nl-BE" sz="2400" dirty="0">
                <a:solidFill>
                  <a:srgbClr val="0070C0"/>
                </a:solidFill>
                <a:sym typeface="Wingdings" panose="05000000000000000000" pitchFamily="2" charset="2"/>
              </a:rPr>
              <a:t> functions known as generators may use yield to send back a value, suspend their state and resume later  to produce series of results over time </a:t>
            </a:r>
            <a:r>
              <a:rPr lang="nl-BE" sz="2400" i="1" dirty="0">
                <a:solidFill>
                  <a:srgbClr val="0070C0"/>
                </a:solidFill>
                <a:sym typeface="Wingdings" panose="05000000000000000000" pitchFamily="2" charset="2"/>
              </a:rPr>
              <a:t>(advanced)</a:t>
            </a:r>
            <a:endParaRPr lang="en-US" sz="2400" i="1" dirty="0">
              <a:solidFill>
                <a:srgbClr val="0070C0"/>
              </a:solidFill>
              <a:sym typeface="Wingdings" panose="05000000000000000000" pitchFamily="2" charset="2"/>
            </a:endParaRPr>
          </a:p>
        </p:txBody>
      </p:sp>
    </p:spTree>
    <p:extLst>
      <p:ext uri="{BB962C8B-B14F-4D97-AF65-F5344CB8AC3E}">
        <p14:creationId xmlns:p14="http://schemas.microsoft.com/office/powerpoint/2010/main" val="49747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sym typeface="Wingdings" panose="05000000000000000000" pitchFamily="2" charset="2"/>
              </a:rPr>
              <a:t>Two ways to manage </a:t>
            </a:r>
            <a:r>
              <a:rPr lang="en-US" sz="2400" b="1" dirty="0">
                <a:solidFill>
                  <a:srgbClr val="0070C0"/>
                </a:solidFill>
                <a:sym typeface="Wingdings" panose="05000000000000000000" pitchFamily="2" charset="2"/>
              </a:rPr>
              <a:t>scope</a:t>
            </a:r>
            <a:r>
              <a:rPr lang="en-US" sz="2400" dirty="0">
                <a:solidFill>
                  <a:srgbClr val="0070C0"/>
                </a:solidFill>
                <a:sym typeface="Wingdings" panose="05000000000000000000" pitchFamily="2" charset="2"/>
              </a:rPr>
              <a:t> visibility: </a:t>
            </a:r>
            <a:r>
              <a:rPr lang="en-US" sz="2400" b="1" dirty="0">
                <a:solidFill>
                  <a:srgbClr val="0070C0"/>
                </a:solidFill>
                <a:sym typeface="Wingdings" panose="05000000000000000000" pitchFamily="2" charset="2"/>
              </a:rPr>
              <a:t>global</a:t>
            </a:r>
            <a:r>
              <a:rPr lang="en-US" sz="2400" dirty="0">
                <a:solidFill>
                  <a:srgbClr val="0070C0"/>
                </a:solidFill>
                <a:sym typeface="Wingdings" panose="05000000000000000000" pitchFamily="2" charset="2"/>
              </a:rPr>
              <a:t> and </a:t>
            </a:r>
            <a:r>
              <a:rPr lang="en-US" sz="2400" b="1" dirty="0">
                <a:solidFill>
                  <a:srgbClr val="0070C0"/>
                </a:solidFill>
                <a:sym typeface="Wingdings" panose="05000000000000000000" pitchFamily="2" charset="2"/>
              </a:rPr>
              <a:t>nonlocal</a:t>
            </a:r>
            <a:endParaRPr lang="en-US" sz="2400" dirty="0">
              <a:solidFill>
                <a:srgbClr val="0070C0"/>
              </a:solidFill>
              <a:sym typeface="Wingdings" panose="05000000000000000000" pitchFamily="2" charset="2"/>
            </a:endParaRPr>
          </a:p>
          <a:p>
            <a:pPr marL="342900" indent="-342900" eaLnBrk="0" hangingPunct="0">
              <a:lnSpc>
                <a:spcPct val="150000"/>
              </a:lnSpc>
              <a:spcBef>
                <a:spcPts val="1800"/>
              </a:spcBef>
              <a:buFont typeface="Wingdings" panose="05000000000000000000" pitchFamily="2" charset="2"/>
              <a:buChar char="Ø"/>
            </a:pPr>
            <a:r>
              <a:rPr lang="en-US" sz="2400" b="1" dirty="0">
                <a:solidFill>
                  <a:srgbClr val="0070C0"/>
                </a:solidFill>
                <a:sym typeface="Wingdings" panose="05000000000000000000" pitchFamily="2" charset="2"/>
              </a:rPr>
              <a:t>global</a:t>
            </a:r>
            <a:r>
              <a:rPr lang="en-US" sz="2400" dirty="0">
                <a:solidFill>
                  <a:srgbClr val="0070C0"/>
                </a:solidFill>
                <a:sym typeface="Wingdings" panose="05000000000000000000" pitchFamily="2" charset="2"/>
              </a:rPr>
              <a:t> declares </a:t>
            </a:r>
            <a:r>
              <a:rPr lang="en-US" sz="2400" b="1" dirty="0">
                <a:solidFill>
                  <a:srgbClr val="0070C0"/>
                </a:solidFill>
                <a:sym typeface="Wingdings" panose="05000000000000000000" pitchFamily="2" charset="2"/>
              </a:rPr>
              <a:t>module-level</a:t>
            </a:r>
            <a:r>
              <a:rPr lang="en-US" sz="2400" dirty="0">
                <a:solidFill>
                  <a:srgbClr val="0070C0"/>
                </a:solidFill>
                <a:sym typeface="Wingdings" panose="05000000000000000000" pitchFamily="2" charset="2"/>
              </a:rPr>
              <a:t> variables that are to be assigned</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a:t>
            </a:r>
            <a:r>
              <a:rPr lang="en-US" sz="2400" b="1" dirty="0">
                <a:solidFill>
                  <a:srgbClr val="0070C0"/>
                </a:solidFill>
                <a:sym typeface="Wingdings" panose="05000000000000000000" pitchFamily="2" charset="2"/>
              </a:rPr>
              <a:t>default</a:t>
            </a:r>
            <a:r>
              <a:rPr lang="en-US" sz="2400" dirty="0">
                <a:solidFill>
                  <a:srgbClr val="0070C0"/>
                </a:solidFill>
                <a:sym typeface="Wingdings" panose="05000000000000000000" pitchFamily="2" charset="2"/>
              </a:rPr>
              <a:t> names </a:t>
            </a:r>
            <a:r>
              <a:rPr lang="en-US" sz="2400" b="1" dirty="0">
                <a:solidFill>
                  <a:srgbClr val="0070C0"/>
                </a:solidFill>
                <a:sym typeface="Wingdings" panose="05000000000000000000" pitchFamily="2" charset="2"/>
              </a:rPr>
              <a:t>assigned in function are local</a:t>
            </a:r>
            <a:r>
              <a:rPr lang="en-US" sz="2400" dirty="0">
                <a:solidFill>
                  <a:srgbClr val="0070C0"/>
                </a:solidFill>
                <a:sym typeface="Wingdings" panose="05000000000000000000" pitchFamily="2" charset="2"/>
              </a:rPr>
              <a:t>, only exist while function runs</a:t>
            </a:r>
          </a:p>
          <a:p>
            <a:pPr marL="0" indent="0" eaLnBrk="0" hangingPunct="0">
              <a:lnSpc>
                <a:spcPct val="150000"/>
              </a:lnSpc>
              <a:spcBef>
                <a:spcPct val="20000"/>
              </a:spcBef>
              <a:buNone/>
            </a:pPr>
            <a:endParaRPr lang="en-BE" sz="2400" b="1" dirty="0"/>
          </a:p>
        </p:txBody>
      </p:sp>
      <p:pic>
        <p:nvPicPr>
          <p:cNvPr id="5" name="Picture 4">
            <a:extLst>
              <a:ext uri="{FF2B5EF4-FFF2-40B4-BE49-F238E27FC236}">
                <a16:creationId xmlns:a16="http://schemas.microsoft.com/office/drawing/2014/main" id="{8190FB6F-CEAD-4D9F-842C-A5CD6C2943B2}"/>
              </a:ext>
            </a:extLst>
          </p:cNvPr>
          <p:cNvPicPr>
            <a:picLocks noChangeAspect="1"/>
          </p:cNvPicPr>
          <p:nvPr/>
        </p:nvPicPr>
        <p:blipFill>
          <a:blip r:embed="rId2"/>
          <a:stretch>
            <a:fillRect/>
          </a:stretch>
        </p:blipFill>
        <p:spPr>
          <a:xfrm>
            <a:off x="2514600" y="3547268"/>
            <a:ext cx="6896100" cy="2466975"/>
          </a:xfrm>
          <a:prstGeom prst="rect">
            <a:avLst/>
          </a:prstGeom>
        </p:spPr>
      </p:pic>
    </p:spTree>
    <p:extLst>
      <p:ext uri="{BB962C8B-B14F-4D97-AF65-F5344CB8AC3E}">
        <p14:creationId xmlns:p14="http://schemas.microsoft.com/office/powerpoint/2010/main" val="4191734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b="1" dirty="0">
                <a:solidFill>
                  <a:srgbClr val="0070C0"/>
                </a:solidFill>
                <a:sym typeface="Wingdings" panose="05000000000000000000" pitchFamily="2" charset="2"/>
              </a:rPr>
              <a:t>nonlocal</a:t>
            </a:r>
            <a:r>
              <a:rPr lang="en-US" sz="2400" dirty="0">
                <a:solidFill>
                  <a:srgbClr val="0070C0"/>
                </a:solidFill>
                <a:sym typeface="Wingdings" panose="05000000000000000000" pitchFamily="2" charset="2"/>
              </a:rPr>
              <a:t> added in Python 3.X   declares enclosing function variables that are to be assigned  exists in scope of enclosing def statement </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remember between function calls without shared global names</a:t>
            </a:r>
            <a:endParaRPr lang="en-US" sz="2400" dirty="0">
              <a:solidFill>
                <a:srgbClr val="0070C0"/>
              </a:solidFill>
            </a:endParaRPr>
          </a:p>
          <a:p>
            <a:pPr marL="0" indent="0" eaLnBrk="0" hangingPunct="0">
              <a:lnSpc>
                <a:spcPct val="150000"/>
              </a:lnSpc>
              <a:spcBef>
                <a:spcPct val="20000"/>
              </a:spcBef>
              <a:buNone/>
            </a:pPr>
            <a:endParaRPr lang="en-BE" sz="2400" b="1" dirty="0"/>
          </a:p>
        </p:txBody>
      </p:sp>
      <p:pic>
        <p:nvPicPr>
          <p:cNvPr id="4" name="Picture 3">
            <a:extLst>
              <a:ext uri="{FF2B5EF4-FFF2-40B4-BE49-F238E27FC236}">
                <a16:creationId xmlns:a16="http://schemas.microsoft.com/office/drawing/2014/main" id="{6903E530-4DD5-4AF4-9E6F-122F681D63D1}"/>
              </a:ext>
            </a:extLst>
          </p:cNvPr>
          <p:cNvPicPr>
            <a:picLocks noChangeAspect="1"/>
          </p:cNvPicPr>
          <p:nvPr/>
        </p:nvPicPr>
        <p:blipFill>
          <a:blip r:embed="rId2"/>
          <a:stretch>
            <a:fillRect/>
          </a:stretch>
        </p:blipFill>
        <p:spPr>
          <a:xfrm>
            <a:off x="2514600" y="3547268"/>
            <a:ext cx="6896100" cy="2466975"/>
          </a:xfrm>
          <a:prstGeom prst="rect">
            <a:avLst/>
          </a:prstGeom>
        </p:spPr>
      </p:pic>
    </p:spTree>
    <p:extLst>
      <p:ext uri="{BB962C8B-B14F-4D97-AF65-F5344CB8AC3E}">
        <p14:creationId xmlns:p14="http://schemas.microsoft.com/office/powerpoint/2010/main" val="53125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b="1" dirty="0">
                <a:solidFill>
                  <a:srgbClr val="0070C0"/>
                </a:solidFill>
              </a:rPr>
              <a:t>def</a:t>
            </a:r>
            <a:r>
              <a:rPr lang="en-US" sz="2400" dirty="0">
                <a:solidFill>
                  <a:srgbClr val="0070C0"/>
                </a:solidFill>
              </a:rPr>
              <a:t> consists of a header line followed by </a:t>
            </a:r>
            <a:br>
              <a:rPr lang="en-US" sz="2400" dirty="0">
                <a:solidFill>
                  <a:srgbClr val="0070C0"/>
                </a:solidFill>
              </a:rPr>
            </a:br>
            <a:r>
              <a:rPr lang="en-US" sz="2400" b="1" dirty="0">
                <a:solidFill>
                  <a:srgbClr val="0070C0"/>
                </a:solidFill>
              </a:rPr>
              <a:t>block of statements </a:t>
            </a:r>
            <a:r>
              <a:rPr lang="en-US" sz="2400" dirty="0">
                <a:solidFill>
                  <a:srgbClr val="0070C0"/>
                </a:solidFill>
              </a:rPr>
              <a:t>usually indented (or simple statement after colon)</a:t>
            </a:r>
            <a:br>
              <a:rPr lang="en-US" sz="2400" dirty="0">
                <a:solidFill>
                  <a:srgbClr val="0070C0"/>
                </a:solidFill>
              </a:rPr>
            </a:br>
            <a:r>
              <a:rPr lang="en-US" sz="2400" dirty="0">
                <a:solidFill>
                  <a:srgbClr val="0070C0"/>
                </a:solidFill>
                <a:sym typeface="Wingdings" panose="05000000000000000000" pitchFamily="2" charset="2"/>
              </a:rPr>
              <a:t> statement block becomes function’s </a:t>
            </a:r>
            <a:r>
              <a:rPr lang="en-US" sz="2400" b="1" dirty="0">
                <a:solidFill>
                  <a:srgbClr val="0070C0"/>
                </a:solidFill>
                <a:sym typeface="Wingdings" panose="05000000000000000000" pitchFamily="2" charset="2"/>
              </a:rPr>
              <a:t>body</a:t>
            </a:r>
          </a:p>
          <a:p>
            <a:pPr marL="342900" indent="-342900" eaLnBrk="0" hangingPunct="0">
              <a:lnSpc>
                <a:spcPct val="150000"/>
              </a:lnSpc>
              <a:spcBef>
                <a:spcPts val="1800"/>
              </a:spcBef>
              <a:buFont typeface="Wingdings" panose="05000000000000000000" pitchFamily="2" charset="2"/>
              <a:buChar char="Ø"/>
            </a:pPr>
            <a:r>
              <a:rPr lang="en-US" sz="2400" b="1" dirty="0">
                <a:solidFill>
                  <a:srgbClr val="0070C0"/>
                </a:solidFill>
                <a:sym typeface="Wingdings" panose="05000000000000000000" pitchFamily="2" charset="2"/>
              </a:rPr>
              <a:t>def</a:t>
            </a:r>
            <a:r>
              <a:rPr lang="en-US" sz="2400" dirty="0">
                <a:solidFill>
                  <a:srgbClr val="0070C0"/>
                </a:solidFill>
                <a:sym typeface="Wingdings" panose="05000000000000000000" pitchFamily="2" charset="2"/>
              </a:rPr>
              <a:t> header line specifies </a:t>
            </a:r>
            <a:r>
              <a:rPr lang="en-US" sz="2400" b="1" dirty="0">
                <a:solidFill>
                  <a:srgbClr val="0070C0"/>
                </a:solidFill>
                <a:sym typeface="Wingdings" panose="05000000000000000000" pitchFamily="2" charset="2"/>
              </a:rPr>
              <a:t>function name </a:t>
            </a:r>
            <a:r>
              <a:rPr lang="en-US" sz="2400" dirty="0">
                <a:solidFill>
                  <a:srgbClr val="0070C0"/>
                </a:solidFill>
                <a:sym typeface="Wingdings" panose="05000000000000000000" pitchFamily="2" charset="2"/>
              </a:rPr>
              <a:t>along with </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list of zero or more </a:t>
            </a:r>
            <a:r>
              <a:rPr lang="en-US" sz="2400" b="1" dirty="0">
                <a:solidFill>
                  <a:srgbClr val="0070C0"/>
                </a:solidFill>
                <a:sym typeface="Wingdings" panose="05000000000000000000" pitchFamily="2" charset="2"/>
              </a:rPr>
              <a:t>arguments</a:t>
            </a:r>
            <a:r>
              <a:rPr lang="en-US" sz="2400" dirty="0">
                <a:solidFill>
                  <a:srgbClr val="0070C0"/>
                </a:solidFill>
                <a:sym typeface="Wingdings" panose="05000000000000000000" pitchFamily="2" charset="2"/>
              </a:rPr>
              <a:t> (also called </a:t>
            </a:r>
            <a:r>
              <a:rPr lang="en-US" sz="2400" b="1" dirty="0">
                <a:solidFill>
                  <a:srgbClr val="0070C0"/>
                </a:solidFill>
                <a:sym typeface="Wingdings" panose="05000000000000000000" pitchFamily="2" charset="2"/>
              </a:rPr>
              <a:t>parameters</a:t>
            </a:r>
            <a:r>
              <a:rPr lang="en-US" sz="2400" dirty="0">
                <a:solidFill>
                  <a:srgbClr val="0070C0"/>
                </a:solidFill>
                <a:sym typeface="Wingdings" panose="05000000000000000000" pitchFamily="2" charset="2"/>
              </a:rPr>
              <a:t>) in parentheses </a:t>
            </a:r>
          </a:p>
        </p:txBody>
      </p:sp>
    </p:spTree>
    <p:extLst>
      <p:ext uri="{BB962C8B-B14F-4D97-AF65-F5344CB8AC3E}">
        <p14:creationId xmlns:p14="http://schemas.microsoft.com/office/powerpoint/2010/main" val="574230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ts val="1800"/>
              </a:spcBef>
              <a:buFont typeface="Wingdings" panose="05000000000000000000" pitchFamily="2" charset="2"/>
              <a:buChar char="Ø"/>
            </a:pPr>
            <a:r>
              <a:rPr lang="en-US" sz="2400" b="1" dirty="0">
                <a:solidFill>
                  <a:srgbClr val="0070C0"/>
                </a:solidFill>
                <a:sym typeface="Wingdings" panose="05000000000000000000" pitchFamily="2" charset="2"/>
              </a:rPr>
              <a:t>Arguments</a:t>
            </a:r>
            <a:r>
              <a:rPr lang="en-US" sz="2400" dirty="0">
                <a:solidFill>
                  <a:srgbClr val="0070C0"/>
                </a:solidFill>
                <a:sym typeface="Wingdings" panose="05000000000000000000" pitchFamily="2" charset="2"/>
              </a:rPr>
              <a:t> are passed by </a:t>
            </a:r>
            <a:r>
              <a:rPr lang="en-US" sz="2400" b="1" dirty="0">
                <a:solidFill>
                  <a:srgbClr val="0070C0"/>
                </a:solidFill>
                <a:sym typeface="Wingdings" panose="05000000000000000000" pitchFamily="2" charset="2"/>
              </a:rPr>
              <a:t>position</a:t>
            </a:r>
            <a:r>
              <a:rPr lang="en-US" sz="2400" dirty="0">
                <a:solidFill>
                  <a:srgbClr val="0070C0"/>
                </a:solidFill>
                <a:sym typeface="Wingdings" panose="05000000000000000000" pitchFamily="2" charset="2"/>
              </a:rPr>
              <a:t>  match argument </a:t>
            </a:r>
            <a:r>
              <a:rPr lang="en-US" sz="2400" b="1" dirty="0">
                <a:solidFill>
                  <a:srgbClr val="0070C0"/>
                </a:solidFill>
                <a:sym typeface="Wingdings" panose="05000000000000000000" pitchFamily="2" charset="2"/>
              </a:rPr>
              <a:t>names</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unless you say otherwise  pass by name with </a:t>
            </a:r>
            <a:r>
              <a:rPr lang="en-US" sz="2400" i="1" dirty="0">
                <a:solidFill>
                  <a:srgbClr val="0070C0"/>
                </a:solidFill>
                <a:sym typeface="Wingdings" panose="05000000000000000000" pitchFamily="2" charset="2"/>
              </a:rPr>
              <a:t>name=value </a:t>
            </a:r>
            <a:r>
              <a:rPr lang="en-US" sz="2400" dirty="0">
                <a:solidFill>
                  <a:srgbClr val="0070C0"/>
                </a:solidFill>
                <a:sym typeface="Wingdings" panose="05000000000000000000" pitchFamily="2" charset="2"/>
              </a:rPr>
              <a:t>keyword syntax</a:t>
            </a:r>
          </a:p>
          <a:p>
            <a:pPr marL="342900" indent="-342900" eaLnBrk="0" hangingPunct="0">
              <a:lnSpc>
                <a:spcPct val="150000"/>
              </a:lnSpc>
              <a:spcBef>
                <a:spcPts val="1200"/>
              </a:spcBef>
              <a:buFont typeface="Wingdings" panose="05000000000000000000" pitchFamily="2" charset="2"/>
              <a:buChar char="Ø"/>
            </a:pPr>
            <a:r>
              <a:rPr lang="en-US" sz="2400" dirty="0">
                <a:solidFill>
                  <a:srgbClr val="0070C0"/>
                </a:solidFill>
                <a:sym typeface="Wingdings" panose="05000000000000000000" pitchFamily="2" charset="2"/>
              </a:rPr>
              <a:t>Arguments, return values and variables must </a:t>
            </a:r>
            <a:r>
              <a:rPr lang="en-US" sz="2400" b="1" dirty="0">
                <a:solidFill>
                  <a:srgbClr val="0070C0"/>
                </a:solidFill>
                <a:sym typeface="Wingdings" panose="05000000000000000000" pitchFamily="2" charset="2"/>
              </a:rPr>
              <a:t>not</a:t>
            </a:r>
            <a:r>
              <a:rPr lang="en-US" sz="2400" dirty="0">
                <a:solidFill>
                  <a:srgbClr val="0070C0"/>
                </a:solidFill>
                <a:sym typeface="Wingdings" panose="05000000000000000000" pitchFamily="2" charset="2"/>
              </a:rPr>
              <a:t> be </a:t>
            </a:r>
            <a:r>
              <a:rPr lang="en-US" sz="2400" b="1" dirty="0">
                <a:solidFill>
                  <a:srgbClr val="0070C0"/>
                </a:solidFill>
                <a:sym typeface="Wingdings" panose="05000000000000000000" pitchFamily="2" charset="2"/>
              </a:rPr>
              <a:t>declared</a:t>
            </a:r>
            <a:endParaRPr lang="en-US" sz="2400" b="1" dirty="0">
              <a:solidFill>
                <a:srgbClr val="0070C0"/>
              </a:solidFill>
            </a:endParaRPr>
          </a:p>
        </p:txBody>
      </p:sp>
      <p:sp>
        <p:nvSpPr>
          <p:cNvPr id="4" name="Tijdelijke aanduiding voor inhoud 2">
            <a:extLst>
              <a:ext uri="{FF2B5EF4-FFF2-40B4-BE49-F238E27FC236}">
                <a16:creationId xmlns:a16="http://schemas.microsoft.com/office/drawing/2014/main" id="{48FF537B-8E79-4A57-8F88-D677617DA5D9}"/>
              </a:ext>
            </a:extLst>
          </p:cNvPr>
          <p:cNvSpPr txBox="1">
            <a:spLocks/>
          </p:cNvSpPr>
          <p:nvPr/>
        </p:nvSpPr>
        <p:spPr>
          <a:xfrm>
            <a:off x="3763240" y="3810000"/>
            <a:ext cx="3628160" cy="2514600"/>
          </a:xfrm>
          <a:prstGeom prst="rect">
            <a:avLst/>
          </a:prstGeom>
          <a:ln w="6350">
            <a:solidFill>
              <a:schemeClr val="bg1">
                <a:lumMod val="75000"/>
              </a:schemeClr>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marL="0" indent="0" fontAlgn="auto">
              <a:lnSpc>
                <a:spcPct val="120000"/>
              </a:lnSpc>
              <a:spcAft>
                <a:spcPts val="0"/>
              </a:spcAft>
              <a:buNone/>
            </a:pPr>
            <a:r>
              <a:rPr lang="en-US" sz="20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 Function definition</a:t>
            </a:r>
          </a:p>
          <a:p>
            <a:pPr marL="0" indent="0" fontAlgn="auto">
              <a:lnSpc>
                <a:spcPct val="120000"/>
              </a:lnSpc>
              <a:spcAft>
                <a:spcPts val="0"/>
              </a:spcAft>
              <a:buNone/>
            </a:pP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def times(x, y):</a:t>
            </a:r>
          </a:p>
          <a:p>
            <a:pPr marL="0" indent="0" fontAlgn="auto">
              <a:lnSpc>
                <a:spcPct val="120000"/>
              </a:lnSpc>
              <a:spcAft>
                <a:spcPts val="0"/>
              </a:spcAft>
              <a:buNone/>
            </a:pP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	return x * y</a:t>
            </a:r>
          </a:p>
          <a:p>
            <a:pPr marL="0" indent="0" fontAlgn="auto">
              <a:lnSpc>
                <a:spcPct val="120000"/>
              </a:lnSpc>
              <a:spcAft>
                <a:spcPts val="0"/>
              </a:spcAft>
              <a:buNone/>
            </a:pPr>
            <a:r>
              <a:rPr lang="en-US" sz="20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 Function call</a:t>
            </a:r>
          </a:p>
          <a:p>
            <a:pPr marL="0" indent="0" fontAlgn="auto">
              <a:lnSpc>
                <a:spcPct val="120000"/>
              </a:lnSpc>
              <a:spcAft>
                <a:spcPts val="0"/>
              </a:spcAft>
              <a:buNone/>
            </a:pP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times(2, 4)</a:t>
            </a:r>
          </a:p>
        </p:txBody>
      </p:sp>
      <p:sp>
        <p:nvSpPr>
          <p:cNvPr id="6" name="TextBox 5">
            <a:extLst>
              <a:ext uri="{FF2B5EF4-FFF2-40B4-BE49-F238E27FC236}">
                <a16:creationId xmlns:a16="http://schemas.microsoft.com/office/drawing/2014/main" id="{86DEC4EC-C698-469A-9C19-C08879CC04C8}"/>
              </a:ext>
            </a:extLst>
          </p:cNvPr>
          <p:cNvSpPr txBox="1"/>
          <p:nvPr/>
        </p:nvSpPr>
        <p:spPr>
          <a:xfrm>
            <a:off x="3810000" y="3409890"/>
            <a:ext cx="3581400" cy="400110"/>
          </a:xfrm>
          <a:prstGeom prst="rect">
            <a:avLst/>
          </a:prstGeom>
          <a:noFill/>
        </p:spPr>
        <p:txBody>
          <a:bodyPr wrap="square" rtlCol="0">
            <a:spAutoFit/>
          </a:bodyPr>
          <a:lstStyle/>
          <a:p>
            <a:pPr algn="r"/>
            <a:r>
              <a:rPr lang="en-US" sz="2000" b="1" dirty="0">
                <a:solidFill>
                  <a:srgbClr val="0070C0"/>
                </a:solidFill>
                <a:effectLst/>
                <a:latin typeface="+mn-lt"/>
              </a:rPr>
              <a:t>example-code-4-1.py</a:t>
            </a:r>
            <a:endParaRPr lang="nl-BE" sz="2000" b="1" dirty="0">
              <a:solidFill>
                <a:schemeClr val="tx1">
                  <a:lumMod val="75000"/>
                  <a:lumOff val="25000"/>
                </a:schemeClr>
              </a:solidFill>
              <a:effectLst/>
              <a:latin typeface="+mn-lt"/>
            </a:endParaRPr>
          </a:p>
        </p:txBody>
      </p:sp>
    </p:spTree>
    <p:extLst>
      <p:ext uri="{BB962C8B-B14F-4D97-AF65-F5344CB8AC3E}">
        <p14:creationId xmlns:p14="http://schemas.microsoft.com/office/powerpoint/2010/main" val="1515337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pic>
        <p:nvPicPr>
          <p:cNvPr id="5" name="Picture 4">
            <a:extLst>
              <a:ext uri="{FF2B5EF4-FFF2-40B4-BE49-F238E27FC236}">
                <a16:creationId xmlns:a16="http://schemas.microsoft.com/office/drawing/2014/main" id="{5E0AF8C2-B09B-459B-B9A0-29B17BFDBF52}"/>
              </a:ext>
            </a:extLst>
          </p:cNvPr>
          <p:cNvPicPr>
            <a:picLocks noChangeAspect="1"/>
          </p:cNvPicPr>
          <p:nvPr/>
        </p:nvPicPr>
        <p:blipFill>
          <a:blip r:embed="rId2"/>
          <a:stretch>
            <a:fillRect/>
          </a:stretch>
        </p:blipFill>
        <p:spPr>
          <a:xfrm>
            <a:off x="845126" y="1219200"/>
            <a:ext cx="10446871" cy="4343400"/>
          </a:xfrm>
          <a:prstGeom prst="rect">
            <a:avLst/>
          </a:prstGeom>
        </p:spPr>
      </p:pic>
    </p:spTree>
    <p:extLst>
      <p:ext uri="{BB962C8B-B14F-4D97-AF65-F5344CB8AC3E}">
        <p14:creationId xmlns:p14="http://schemas.microsoft.com/office/powerpoint/2010/main" val="84646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pic>
        <p:nvPicPr>
          <p:cNvPr id="5" name="Picture 4">
            <a:extLst>
              <a:ext uri="{FF2B5EF4-FFF2-40B4-BE49-F238E27FC236}">
                <a16:creationId xmlns:a16="http://schemas.microsoft.com/office/drawing/2014/main" id="{469906DD-E29F-47B3-B89F-41347478A4BD}"/>
              </a:ext>
            </a:extLst>
          </p:cNvPr>
          <p:cNvPicPr>
            <a:picLocks noChangeAspect="1"/>
          </p:cNvPicPr>
          <p:nvPr/>
        </p:nvPicPr>
        <p:blipFill>
          <a:blip r:embed="rId2"/>
          <a:stretch>
            <a:fillRect/>
          </a:stretch>
        </p:blipFill>
        <p:spPr>
          <a:xfrm>
            <a:off x="845127" y="1317173"/>
            <a:ext cx="8400707" cy="3786933"/>
          </a:xfrm>
          <a:prstGeom prst="rect">
            <a:avLst/>
          </a:prstGeom>
        </p:spPr>
      </p:pic>
    </p:spTree>
    <p:extLst>
      <p:ext uri="{BB962C8B-B14F-4D97-AF65-F5344CB8AC3E}">
        <p14:creationId xmlns:p14="http://schemas.microsoft.com/office/powerpoint/2010/main" val="1596471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pic>
        <p:nvPicPr>
          <p:cNvPr id="6" name="Picture 5">
            <a:extLst>
              <a:ext uri="{FF2B5EF4-FFF2-40B4-BE49-F238E27FC236}">
                <a16:creationId xmlns:a16="http://schemas.microsoft.com/office/drawing/2014/main" id="{12074A45-7C4B-40CD-84F1-22379F6CE5E5}"/>
              </a:ext>
            </a:extLst>
          </p:cNvPr>
          <p:cNvPicPr>
            <a:picLocks noChangeAspect="1"/>
          </p:cNvPicPr>
          <p:nvPr/>
        </p:nvPicPr>
        <p:blipFill rotWithShape="1">
          <a:blip r:embed="rId2"/>
          <a:srcRect b="42051"/>
          <a:stretch/>
        </p:blipFill>
        <p:spPr>
          <a:xfrm>
            <a:off x="941721" y="1119853"/>
            <a:ext cx="8400707" cy="2194480"/>
          </a:xfrm>
          <a:prstGeom prst="rect">
            <a:avLst/>
          </a:prstGeom>
        </p:spPr>
      </p:pic>
      <p:pic>
        <p:nvPicPr>
          <p:cNvPr id="8" name="Picture 7">
            <a:extLst>
              <a:ext uri="{FF2B5EF4-FFF2-40B4-BE49-F238E27FC236}">
                <a16:creationId xmlns:a16="http://schemas.microsoft.com/office/drawing/2014/main" id="{EA6967F3-DC71-425D-89F9-6E4387CE9917}"/>
              </a:ext>
            </a:extLst>
          </p:cNvPr>
          <p:cNvPicPr>
            <a:picLocks noChangeAspect="1"/>
          </p:cNvPicPr>
          <p:nvPr/>
        </p:nvPicPr>
        <p:blipFill>
          <a:blip r:embed="rId3"/>
          <a:stretch>
            <a:fillRect/>
          </a:stretch>
        </p:blipFill>
        <p:spPr>
          <a:xfrm>
            <a:off x="941721" y="3733800"/>
            <a:ext cx="8597347" cy="1905000"/>
          </a:xfrm>
          <a:prstGeom prst="rect">
            <a:avLst/>
          </a:prstGeom>
        </p:spPr>
      </p:pic>
    </p:spTree>
    <p:extLst>
      <p:ext uri="{BB962C8B-B14F-4D97-AF65-F5344CB8AC3E}">
        <p14:creationId xmlns:p14="http://schemas.microsoft.com/office/powerpoint/2010/main" val="1883486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sym typeface="Wingdings" panose="05000000000000000000" pitchFamily="2" charset="2"/>
              </a:rPr>
              <a:t>Following fictitious example:</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easy to go through code</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easy to debug</a:t>
            </a:r>
            <a:endParaRPr lang="en-BE" sz="2400" b="1" dirty="0"/>
          </a:p>
        </p:txBody>
      </p:sp>
      <p:pic>
        <p:nvPicPr>
          <p:cNvPr id="4" name="Picture 3">
            <a:extLst>
              <a:ext uri="{FF2B5EF4-FFF2-40B4-BE49-F238E27FC236}">
                <a16:creationId xmlns:a16="http://schemas.microsoft.com/office/drawing/2014/main" id="{EF00AF4D-6A27-46D9-8B6B-D66DB385A44F}"/>
              </a:ext>
            </a:extLst>
          </p:cNvPr>
          <p:cNvPicPr>
            <a:picLocks noChangeAspect="1"/>
          </p:cNvPicPr>
          <p:nvPr/>
        </p:nvPicPr>
        <p:blipFill>
          <a:blip r:embed="rId2"/>
          <a:stretch>
            <a:fillRect/>
          </a:stretch>
        </p:blipFill>
        <p:spPr>
          <a:xfrm>
            <a:off x="4942259" y="1066800"/>
            <a:ext cx="6385739" cy="4267200"/>
          </a:xfrm>
          <a:prstGeom prst="rect">
            <a:avLst/>
          </a:prstGeom>
          <a:ln w="6350">
            <a:solidFill>
              <a:schemeClr val="bg1">
                <a:lumMod val="85000"/>
              </a:schemeClr>
            </a:solidFill>
          </a:ln>
        </p:spPr>
      </p:pic>
    </p:spTree>
    <p:extLst>
      <p:ext uri="{BB962C8B-B14F-4D97-AF65-F5344CB8AC3E}">
        <p14:creationId xmlns:p14="http://schemas.microsoft.com/office/powerpoint/2010/main" val="4283807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sz="6000" b="1">
                <a:solidFill>
                  <a:srgbClr val="0070C0"/>
                </a:solidFill>
                <a:latin typeface="+mn-lt"/>
              </a:rPr>
              <a:t>Functions and modules</a:t>
            </a:r>
            <a:endParaRPr lang="nl-BE" sz="6000" b="1" dirty="0">
              <a:solidFill>
                <a:srgbClr val="0070C0"/>
              </a:solidFill>
              <a:latin typeface="+mn-lt"/>
            </a:endParaRPr>
          </a:p>
        </p:txBody>
      </p:sp>
    </p:spTree>
    <p:extLst>
      <p:ext uri="{BB962C8B-B14F-4D97-AF65-F5344CB8AC3E}">
        <p14:creationId xmlns:p14="http://schemas.microsoft.com/office/powerpoint/2010/main" val="2462362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sz="6000" b="1" dirty="0">
                <a:solidFill>
                  <a:srgbClr val="0070C0"/>
                </a:solidFill>
                <a:latin typeface="+mn-lt"/>
              </a:rPr>
              <a:t>Modules</a:t>
            </a:r>
          </a:p>
        </p:txBody>
      </p:sp>
    </p:spTree>
    <p:extLst>
      <p:ext uri="{BB962C8B-B14F-4D97-AF65-F5344CB8AC3E}">
        <p14:creationId xmlns:p14="http://schemas.microsoft.com/office/powerpoint/2010/main" val="298613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2173323"/>
          </a:xfrm>
        </p:spPr>
        <p:txBody>
          <a:bodyPr>
            <a:normAutofit/>
          </a:bodyPr>
          <a:lstStyle/>
          <a:p>
            <a:pPr marL="342900" indent="-342900" eaLnBrk="0" hangingPunct="0">
              <a:lnSpc>
                <a:spcPct val="150000"/>
              </a:lnSpc>
              <a:spcBef>
                <a:spcPts val="1800"/>
              </a:spcBef>
              <a:buFont typeface="Wingdings" panose="05000000000000000000" pitchFamily="2" charset="2"/>
              <a:buChar char="Ø"/>
            </a:pPr>
            <a:r>
              <a:rPr lang="en-US" sz="2400" dirty="0">
                <a:solidFill>
                  <a:srgbClr val="0070C0"/>
                </a:solidFill>
                <a:sym typeface="Wingdings" panose="05000000000000000000" pitchFamily="2" charset="2"/>
              </a:rPr>
              <a:t>To create a </a:t>
            </a:r>
            <a:r>
              <a:rPr lang="en-US" sz="2400" b="1" dirty="0">
                <a:solidFill>
                  <a:srgbClr val="0070C0"/>
                </a:solidFill>
                <a:sym typeface="Wingdings" panose="05000000000000000000" pitchFamily="2" charset="2"/>
              </a:rPr>
              <a:t>module</a:t>
            </a:r>
            <a:r>
              <a:rPr lang="en-US" sz="2400" dirty="0">
                <a:solidFill>
                  <a:srgbClr val="0070C0"/>
                </a:solidFill>
                <a:sym typeface="Wingdings" panose="05000000000000000000" pitchFamily="2" charset="2"/>
              </a:rPr>
              <a:t> save the code in a </a:t>
            </a:r>
            <a:r>
              <a:rPr lang="en-US" sz="2400" b="1" dirty="0">
                <a:solidFill>
                  <a:srgbClr val="0070C0"/>
                </a:solidFill>
                <a:sym typeface="Wingdings" panose="05000000000000000000" pitchFamily="2" charset="2"/>
              </a:rPr>
              <a:t>file with the extension .</a:t>
            </a:r>
            <a:r>
              <a:rPr lang="en-US" sz="2400" b="1" dirty="0" err="1">
                <a:solidFill>
                  <a:srgbClr val="0070C0"/>
                </a:solidFill>
                <a:sym typeface="Wingdings" panose="05000000000000000000" pitchFamily="2" charset="2"/>
              </a:rPr>
              <a:t>py</a:t>
            </a:r>
            <a:endParaRPr lang="en-US" sz="2400" b="1" dirty="0">
              <a:solidFill>
                <a:srgbClr val="0070C0"/>
              </a:solidFill>
              <a:sym typeface="Wingdings" panose="05000000000000000000" pitchFamily="2" charset="2"/>
            </a:endParaRPr>
          </a:p>
          <a:p>
            <a:pPr marL="342900" indent="-342900" eaLnBrk="0" hangingPunct="0">
              <a:lnSpc>
                <a:spcPct val="150000"/>
              </a:lnSpc>
              <a:spcBef>
                <a:spcPts val="1800"/>
              </a:spcBef>
              <a:buFont typeface="Wingdings" panose="05000000000000000000" pitchFamily="2" charset="2"/>
              <a:buChar char="Ø"/>
            </a:pPr>
            <a:r>
              <a:rPr lang="en-US" sz="2400" dirty="0">
                <a:solidFill>
                  <a:srgbClr val="0070C0"/>
                </a:solidFill>
                <a:sym typeface="Wingdings" panose="05000000000000000000" pitchFamily="2" charset="2"/>
              </a:rPr>
              <a:t>Use the module by using the </a:t>
            </a:r>
            <a:r>
              <a:rPr lang="en-US" sz="2400" b="1" dirty="0">
                <a:solidFill>
                  <a:srgbClr val="0070C0"/>
                </a:solidFill>
                <a:sym typeface="Wingdings" panose="05000000000000000000" pitchFamily="2" charset="2"/>
              </a:rPr>
              <a:t>import</a:t>
            </a:r>
            <a:r>
              <a:rPr lang="en-US" sz="2400" dirty="0">
                <a:solidFill>
                  <a:srgbClr val="0070C0"/>
                </a:solidFill>
                <a:sym typeface="Wingdings" panose="05000000000000000000" pitchFamily="2" charset="2"/>
              </a:rPr>
              <a:t> statement</a:t>
            </a:r>
            <a:endParaRPr lang="en-US" sz="2400" dirty="0">
              <a:solidFill>
                <a:srgbClr val="0070C0"/>
              </a:solidFill>
            </a:endParaRPr>
          </a:p>
        </p:txBody>
      </p:sp>
      <p:sp>
        <p:nvSpPr>
          <p:cNvPr id="7" name="Tijdelijke aanduiding voor inhoud 2">
            <a:extLst>
              <a:ext uri="{FF2B5EF4-FFF2-40B4-BE49-F238E27FC236}">
                <a16:creationId xmlns:a16="http://schemas.microsoft.com/office/drawing/2014/main" id="{62E2B4B4-EF4C-4CA3-B0E5-FBB4E056161D}"/>
              </a:ext>
            </a:extLst>
          </p:cNvPr>
          <p:cNvSpPr txBox="1">
            <a:spLocks/>
          </p:cNvSpPr>
          <p:nvPr/>
        </p:nvSpPr>
        <p:spPr>
          <a:xfrm>
            <a:off x="990600" y="3392523"/>
            <a:ext cx="5105400" cy="2627277"/>
          </a:xfrm>
          <a:prstGeom prst="rect">
            <a:avLst/>
          </a:prstGeom>
          <a:ln w="6350">
            <a:solidFill>
              <a:schemeClr val="bg1">
                <a:lumMod val="75000"/>
              </a:schemeClr>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marL="0" indent="0" fontAlgn="auto">
              <a:lnSpc>
                <a:spcPct val="120000"/>
              </a:lnSpc>
              <a:spcAft>
                <a:spcPts val="0"/>
              </a:spcAft>
              <a:buNone/>
            </a:pPr>
            <a:r>
              <a:rPr lang="en-US" sz="18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a:t>
            </a:r>
            <a:r>
              <a:rPr lang="en-US" sz="1800" b="1" dirty="0" err="1">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usr</a:t>
            </a:r>
            <a:r>
              <a:rPr lang="en-US" sz="18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/bin/python3</a:t>
            </a:r>
          </a:p>
          <a:p>
            <a:pPr marL="0" indent="0" fontAlgn="auto">
              <a:lnSpc>
                <a:spcPct val="120000"/>
              </a:lnSpc>
              <a:spcAft>
                <a:spcPts val="0"/>
              </a:spcAft>
              <a:buNone/>
            </a:pPr>
            <a:r>
              <a:rPr lang="en-US" sz="18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 Save this code in mymodule.py</a:t>
            </a:r>
          </a:p>
          <a:p>
            <a:pPr marL="0" indent="0" fontAlgn="auto">
              <a:lnSpc>
                <a:spcPct val="120000"/>
              </a:lnSpc>
              <a:spcAft>
                <a:spcPts val="0"/>
              </a:spcAft>
              <a:buNone/>
            </a:pPr>
            <a:r>
              <a:rPr lang="en-US" sz="1800" b="1" dirty="0">
                <a:solidFill>
                  <a:srgbClr val="0070C0"/>
                </a:solidFill>
                <a:effectLst/>
                <a:latin typeface="Courier New" panose="02070309020205020404" pitchFamily="49" charset="0"/>
                <a:ea typeface="Arial Unicode MS" panose="020B0604020202020204" pitchFamily="34" charset="-128"/>
                <a:cs typeface="Courier New" panose="02070309020205020404" pitchFamily="49" charset="0"/>
              </a:rPr>
              <a:t>def</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greeting(name):</a:t>
            </a:r>
          </a:p>
          <a:p>
            <a:pPr marL="0" indent="0" fontAlgn="auto">
              <a:lnSpc>
                <a:spcPct val="120000"/>
              </a:lnSpc>
              <a:spcAft>
                <a:spcPts val="0"/>
              </a:spcAft>
              <a:buNone/>
            </a:pP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print("#"*80)</a:t>
            </a:r>
          </a:p>
          <a:p>
            <a:pPr marL="0" indent="0" fontAlgn="auto">
              <a:lnSpc>
                <a:spcPct val="120000"/>
              </a:lnSpc>
              <a:spcAft>
                <a:spcPts val="0"/>
              </a:spcAft>
              <a:buNone/>
            </a:pP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print("Hello {}".format(name))</a:t>
            </a:r>
          </a:p>
          <a:p>
            <a:pPr marL="0" indent="0" fontAlgn="auto">
              <a:lnSpc>
                <a:spcPct val="120000"/>
              </a:lnSpc>
              <a:spcAft>
                <a:spcPts val="0"/>
              </a:spcAft>
              <a:buNone/>
            </a:pP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print("#"*80)</a:t>
            </a:r>
          </a:p>
        </p:txBody>
      </p:sp>
      <p:sp>
        <p:nvSpPr>
          <p:cNvPr id="8" name="Tijdelijke aanduiding voor inhoud 2">
            <a:extLst>
              <a:ext uri="{FF2B5EF4-FFF2-40B4-BE49-F238E27FC236}">
                <a16:creationId xmlns:a16="http://schemas.microsoft.com/office/drawing/2014/main" id="{BEA6AC7E-1547-4BD6-8B69-C0BD9A16F43E}"/>
              </a:ext>
            </a:extLst>
          </p:cNvPr>
          <p:cNvSpPr txBox="1">
            <a:spLocks/>
          </p:cNvSpPr>
          <p:nvPr/>
        </p:nvSpPr>
        <p:spPr>
          <a:xfrm>
            <a:off x="6412416" y="3392523"/>
            <a:ext cx="4560384" cy="1408077"/>
          </a:xfrm>
          <a:prstGeom prst="rect">
            <a:avLst/>
          </a:prstGeom>
          <a:ln w="6350">
            <a:solidFill>
              <a:schemeClr val="bg1">
                <a:lumMod val="75000"/>
              </a:schemeClr>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marL="0" indent="0" fontAlgn="auto">
              <a:lnSpc>
                <a:spcPct val="120000"/>
              </a:lnSpc>
              <a:spcAft>
                <a:spcPts val="0"/>
              </a:spcAft>
              <a:buNone/>
            </a:pPr>
            <a:r>
              <a:rPr lang="en-US" sz="18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 Import greeting from </a:t>
            </a:r>
            <a:r>
              <a:rPr lang="en-US" sz="1800" b="1" dirty="0" err="1">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mymodule</a:t>
            </a:r>
            <a:endParaRPr lang="en-US" sz="18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endParaRPr>
          </a:p>
          <a:p>
            <a:pPr marL="0" indent="0" fontAlgn="auto">
              <a:lnSpc>
                <a:spcPct val="120000"/>
              </a:lnSpc>
              <a:spcAft>
                <a:spcPts val="0"/>
              </a:spcAft>
              <a:buNone/>
            </a:pPr>
            <a:r>
              <a:rPr lang="en-US" sz="1800" b="1" dirty="0">
                <a:solidFill>
                  <a:srgbClr val="0070C0"/>
                </a:solidFill>
                <a:effectLst/>
                <a:latin typeface="Courier New" panose="02070309020205020404" pitchFamily="49" charset="0"/>
                <a:ea typeface="Arial Unicode MS" panose="020B0604020202020204" pitchFamily="34" charset="-128"/>
                <a:cs typeface="Courier New" panose="02070309020205020404" pitchFamily="49" charset="0"/>
              </a:rPr>
              <a:t>import</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a:t>
            </a: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mymodule</a:t>
            </a:r>
            <a:endParaRPr lang="en-US" sz="1800" b="1" dirty="0">
              <a:effectLst/>
              <a:latin typeface="Courier New" panose="02070309020205020404" pitchFamily="49" charset="0"/>
              <a:ea typeface="Arial Unicode MS" panose="020B0604020202020204" pitchFamily="34" charset="-128"/>
              <a:cs typeface="Courier New" panose="02070309020205020404" pitchFamily="49" charset="0"/>
            </a:endParaRPr>
          </a:p>
          <a:p>
            <a:pPr marL="0" indent="0" fontAlgn="auto">
              <a:lnSpc>
                <a:spcPct val="120000"/>
              </a:lnSpc>
              <a:spcAft>
                <a:spcPts val="0"/>
              </a:spcAft>
              <a:buNone/>
            </a:pP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mymodule.greeting</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("Paco")</a:t>
            </a:r>
          </a:p>
        </p:txBody>
      </p:sp>
      <p:sp>
        <p:nvSpPr>
          <p:cNvPr id="9" name="TextBox 8">
            <a:extLst>
              <a:ext uri="{FF2B5EF4-FFF2-40B4-BE49-F238E27FC236}">
                <a16:creationId xmlns:a16="http://schemas.microsoft.com/office/drawing/2014/main" id="{6FA09D76-3801-4F6E-9533-93F19729ACED}"/>
              </a:ext>
            </a:extLst>
          </p:cNvPr>
          <p:cNvSpPr txBox="1"/>
          <p:nvPr/>
        </p:nvSpPr>
        <p:spPr>
          <a:xfrm>
            <a:off x="7391400" y="2992413"/>
            <a:ext cx="3581400" cy="400110"/>
          </a:xfrm>
          <a:prstGeom prst="rect">
            <a:avLst/>
          </a:prstGeom>
          <a:noFill/>
        </p:spPr>
        <p:txBody>
          <a:bodyPr wrap="square" rtlCol="0">
            <a:spAutoFit/>
          </a:bodyPr>
          <a:lstStyle/>
          <a:p>
            <a:pPr algn="r"/>
            <a:r>
              <a:rPr lang="en-US" sz="2000" b="1" dirty="0">
                <a:solidFill>
                  <a:srgbClr val="0070C0"/>
                </a:solidFill>
                <a:effectLst/>
                <a:latin typeface="+mn-lt"/>
              </a:rPr>
              <a:t>example-code-4-2.py</a:t>
            </a:r>
            <a:endParaRPr lang="nl-BE" sz="2000" b="1" dirty="0">
              <a:solidFill>
                <a:schemeClr val="tx1">
                  <a:lumMod val="75000"/>
                  <a:lumOff val="25000"/>
                </a:schemeClr>
              </a:solidFill>
              <a:effectLst/>
              <a:latin typeface="+mn-lt"/>
            </a:endParaRPr>
          </a:p>
        </p:txBody>
      </p:sp>
      <p:sp>
        <p:nvSpPr>
          <p:cNvPr id="10" name="TextBox 9">
            <a:extLst>
              <a:ext uri="{FF2B5EF4-FFF2-40B4-BE49-F238E27FC236}">
                <a16:creationId xmlns:a16="http://schemas.microsoft.com/office/drawing/2014/main" id="{6E13064B-6BB2-4B65-8855-E19BA7CA684E}"/>
              </a:ext>
            </a:extLst>
          </p:cNvPr>
          <p:cNvSpPr txBox="1"/>
          <p:nvPr/>
        </p:nvSpPr>
        <p:spPr>
          <a:xfrm>
            <a:off x="2514600" y="2992413"/>
            <a:ext cx="3581400" cy="400110"/>
          </a:xfrm>
          <a:prstGeom prst="rect">
            <a:avLst/>
          </a:prstGeom>
          <a:noFill/>
        </p:spPr>
        <p:txBody>
          <a:bodyPr wrap="square" rtlCol="0">
            <a:spAutoFit/>
          </a:bodyPr>
          <a:lstStyle/>
          <a:p>
            <a:pPr algn="r"/>
            <a:r>
              <a:rPr lang="en-US" sz="2000" b="1" dirty="0">
                <a:solidFill>
                  <a:srgbClr val="0070C0"/>
                </a:solidFill>
                <a:effectLst/>
                <a:latin typeface="+mn-lt"/>
              </a:rPr>
              <a:t>mymodule.py</a:t>
            </a:r>
            <a:endParaRPr lang="nl-BE" sz="2000" b="1" dirty="0">
              <a:solidFill>
                <a:schemeClr val="tx1">
                  <a:lumMod val="75000"/>
                  <a:lumOff val="25000"/>
                </a:schemeClr>
              </a:solidFill>
              <a:effectLst/>
              <a:latin typeface="+mn-lt"/>
            </a:endParaRPr>
          </a:p>
        </p:txBody>
      </p:sp>
    </p:spTree>
    <p:extLst>
      <p:ext uri="{BB962C8B-B14F-4D97-AF65-F5344CB8AC3E}">
        <p14:creationId xmlns:p14="http://schemas.microsoft.com/office/powerpoint/2010/main" val="392094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67B262-4053-44F5-B435-5876A15C0143}"/>
              </a:ext>
            </a:extLst>
          </p:cNvPr>
          <p:cNvPicPr>
            <a:picLocks noChangeAspect="1"/>
          </p:cNvPicPr>
          <p:nvPr/>
        </p:nvPicPr>
        <p:blipFill>
          <a:blip r:embed="rId2"/>
          <a:stretch>
            <a:fillRect/>
          </a:stretch>
        </p:blipFill>
        <p:spPr>
          <a:xfrm>
            <a:off x="762000" y="152400"/>
            <a:ext cx="4585394" cy="2971800"/>
          </a:xfrm>
          <a:prstGeom prst="rect">
            <a:avLst/>
          </a:prstGeom>
        </p:spPr>
      </p:pic>
      <p:pic>
        <p:nvPicPr>
          <p:cNvPr id="8" name="Picture 7">
            <a:extLst>
              <a:ext uri="{FF2B5EF4-FFF2-40B4-BE49-F238E27FC236}">
                <a16:creationId xmlns:a16="http://schemas.microsoft.com/office/drawing/2014/main" id="{E76EBD89-E12C-4413-904F-03AC3D7A1F14}"/>
              </a:ext>
            </a:extLst>
          </p:cNvPr>
          <p:cNvPicPr>
            <a:picLocks noChangeAspect="1"/>
          </p:cNvPicPr>
          <p:nvPr/>
        </p:nvPicPr>
        <p:blipFill>
          <a:blip r:embed="rId3"/>
          <a:stretch>
            <a:fillRect/>
          </a:stretch>
        </p:blipFill>
        <p:spPr>
          <a:xfrm>
            <a:off x="2209800" y="3048000"/>
            <a:ext cx="8685218" cy="3429000"/>
          </a:xfrm>
          <a:prstGeom prst="rect">
            <a:avLst/>
          </a:prstGeom>
        </p:spPr>
      </p:pic>
    </p:spTree>
    <p:extLst>
      <p:ext uri="{BB962C8B-B14F-4D97-AF65-F5344CB8AC3E}">
        <p14:creationId xmlns:p14="http://schemas.microsoft.com/office/powerpoint/2010/main" val="3210969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267200"/>
          </a:xfrm>
        </p:spPr>
        <p:txBody>
          <a:bodyPr>
            <a:normAutofit/>
          </a:bodyPr>
          <a:lstStyle/>
          <a:p>
            <a:pPr marL="342900" indent="-342900" eaLnBrk="0" hangingPunct="0">
              <a:lnSpc>
                <a:spcPct val="150000"/>
              </a:lnSpc>
              <a:spcBef>
                <a:spcPts val="1800"/>
              </a:spcBef>
              <a:buFont typeface="Wingdings" panose="05000000000000000000" pitchFamily="2" charset="2"/>
              <a:buChar char="Ø"/>
            </a:pPr>
            <a:r>
              <a:rPr lang="en-US" sz="2400" dirty="0">
                <a:solidFill>
                  <a:srgbClr val="0070C0"/>
                </a:solidFill>
                <a:sym typeface="Wingdings" panose="05000000000000000000" pitchFamily="2" charset="2"/>
              </a:rPr>
              <a:t>An </a:t>
            </a:r>
            <a:r>
              <a:rPr lang="en-US" sz="2400" b="1" dirty="0">
                <a:solidFill>
                  <a:srgbClr val="0070C0"/>
                </a:solidFill>
                <a:sym typeface="Wingdings" panose="05000000000000000000" pitchFamily="2" charset="2"/>
              </a:rPr>
              <a:t>imported module</a:t>
            </a:r>
            <a:r>
              <a:rPr lang="en-US" sz="2400" dirty="0">
                <a:solidFill>
                  <a:srgbClr val="0070C0"/>
                </a:solidFill>
                <a:sym typeface="Wingdings" panose="05000000000000000000" pitchFamily="2" charset="2"/>
              </a:rPr>
              <a:t> can be </a:t>
            </a:r>
            <a:r>
              <a:rPr lang="en-US" sz="2400" b="1" dirty="0">
                <a:solidFill>
                  <a:srgbClr val="0070C0"/>
                </a:solidFill>
                <a:sym typeface="Wingdings" panose="05000000000000000000" pitchFamily="2" charset="2"/>
              </a:rPr>
              <a:t>renamed</a:t>
            </a:r>
            <a:r>
              <a:rPr lang="en-US" sz="2400" dirty="0">
                <a:solidFill>
                  <a:srgbClr val="0070C0"/>
                </a:solidFill>
                <a:sym typeface="Wingdings" panose="05000000000000000000" pitchFamily="2" charset="2"/>
              </a:rPr>
              <a:t> by creating an alias with the </a:t>
            </a:r>
            <a:r>
              <a:rPr lang="en-US" sz="2400" b="1" dirty="0">
                <a:solidFill>
                  <a:srgbClr val="0070C0"/>
                </a:solidFill>
                <a:sym typeface="Wingdings" panose="05000000000000000000" pitchFamily="2" charset="2"/>
              </a:rPr>
              <a:t>as</a:t>
            </a:r>
            <a:r>
              <a:rPr lang="en-US" sz="2400" dirty="0">
                <a:solidFill>
                  <a:srgbClr val="0070C0"/>
                </a:solidFill>
                <a:sym typeface="Wingdings" panose="05000000000000000000" pitchFamily="2" charset="2"/>
              </a:rPr>
              <a:t> keyword</a:t>
            </a:r>
          </a:p>
          <a:p>
            <a:pPr marL="0" indent="0" eaLnBrk="0" hangingPunct="0">
              <a:lnSpc>
                <a:spcPct val="100000"/>
              </a:lnSpc>
              <a:spcBef>
                <a:spcPts val="1800"/>
              </a:spcBef>
              <a:buNone/>
            </a:pPr>
            <a:endParaRPr lang="en-US" sz="2400" dirty="0">
              <a:solidFill>
                <a:srgbClr val="0070C0"/>
              </a:solidFill>
              <a:sym typeface="Wingdings" panose="05000000000000000000" pitchFamily="2" charset="2"/>
            </a:endParaRPr>
          </a:p>
          <a:p>
            <a:pPr marL="0" indent="0" eaLnBrk="0" hangingPunct="0">
              <a:lnSpc>
                <a:spcPct val="100000"/>
              </a:lnSpc>
              <a:spcBef>
                <a:spcPts val="1800"/>
              </a:spcBef>
              <a:buNone/>
            </a:pPr>
            <a:endParaRPr lang="en-US" sz="2400" dirty="0">
              <a:solidFill>
                <a:srgbClr val="0070C0"/>
              </a:solidFill>
              <a:sym typeface="Wingdings" panose="05000000000000000000" pitchFamily="2" charset="2"/>
            </a:endParaRPr>
          </a:p>
          <a:p>
            <a:pPr marL="342900" indent="-342900" eaLnBrk="0" hangingPunct="0">
              <a:lnSpc>
                <a:spcPct val="150000"/>
              </a:lnSpc>
              <a:spcBef>
                <a:spcPts val="1800"/>
              </a:spcBef>
              <a:buFont typeface="Wingdings" panose="05000000000000000000" pitchFamily="2" charset="2"/>
              <a:buChar char="Ø"/>
            </a:pPr>
            <a:r>
              <a:rPr lang="en-US" sz="2400" dirty="0">
                <a:solidFill>
                  <a:srgbClr val="0070C0"/>
                </a:solidFill>
              </a:rPr>
              <a:t>Variant of import statement imports names from module directly into symbol table </a:t>
            </a:r>
            <a:r>
              <a:rPr lang="en-US" sz="2400" dirty="0">
                <a:solidFill>
                  <a:srgbClr val="0070C0"/>
                </a:solidFill>
                <a:sym typeface="Wingdings" panose="05000000000000000000" pitchFamily="2" charset="2"/>
              </a:rPr>
              <a:t> does not introduce module name  use function directly</a:t>
            </a:r>
            <a:endParaRPr lang="en-US" sz="2400" dirty="0">
              <a:solidFill>
                <a:srgbClr val="0070C0"/>
              </a:solidFill>
            </a:endParaRPr>
          </a:p>
        </p:txBody>
      </p:sp>
      <p:pic>
        <p:nvPicPr>
          <p:cNvPr id="7" name="Picture 6">
            <a:extLst>
              <a:ext uri="{FF2B5EF4-FFF2-40B4-BE49-F238E27FC236}">
                <a16:creationId xmlns:a16="http://schemas.microsoft.com/office/drawing/2014/main" id="{C78546EA-A098-49FB-9112-A36BCD6E54AF}"/>
              </a:ext>
            </a:extLst>
          </p:cNvPr>
          <p:cNvPicPr>
            <a:picLocks noChangeAspect="1"/>
          </p:cNvPicPr>
          <p:nvPr/>
        </p:nvPicPr>
        <p:blipFill>
          <a:blip r:embed="rId2"/>
          <a:stretch>
            <a:fillRect/>
          </a:stretch>
        </p:blipFill>
        <p:spPr>
          <a:xfrm>
            <a:off x="1219199" y="2150552"/>
            <a:ext cx="9038699" cy="973648"/>
          </a:xfrm>
          <a:prstGeom prst="rect">
            <a:avLst/>
          </a:prstGeom>
        </p:spPr>
      </p:pic>
      <p:pic>
        <p:nvPicPr>
          <p:cNvPr id="9" name="Picture 8">
            <a:extLst>
              <a:ext uri="{FF2B5EF4-FFF2-40B4-BE49-F238E27FC236}">
                <a16:creationId xmlns:a16="http://schemas.microsoft.com/office/drawing/2014/main" id="{0BB930BD-722F-4AA0-B52B-0B5521A1CB41}"/>
              </a:ext>
            </a:extLst>
          </p:cNvPr>
          <p:cNvPicPr>
            <a:picLocks noChangeAspect="1"/>
          </p:cNvPicPr>
          <p:nvPr/>
        </p:nvPicPr>
        <p:blipFill>
          <a:blip r:embed="rId3"/>
          <a:stretch>
            <a:fillRect/>
          </a:stretch>
        </p:blipFill>
        <p:spPr>
          <a:xfrm>
            <a:off x="1295400" y="4648200"/>
            <a:ext cx="5020159" cy="990600"/>
          </a:xfrm>
          <a:prstGeom prst="rect">
            <a:avLst/>
          </a:prstGeom>
        </p:spPr>
      </p:pic>
    </p:spTree>
    <p:extLst>
      <p:ext uri="{BB962C8B-B14F-4D97-AF65-F5344CB8AC3E}">
        <p14:creationId xmlns:p14="http://schemas.microsoft.com/office/powerpoint/2010/main" val="262022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time</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371600"/>
            <a:ext cx="10661073"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Python has a module named </a:t>
            </a:r>
            <a:r>
              <a:rPr lang="en-US" sz="2400" b="1" dirty="0">
                <a:solidFill>
                  <a:srgbClr val="0070C0"/>
                </a:solidFill>
              </a:rPr>
              <a:t>time</a:t>
            </a:r>
            <a:r>
              <a:rPr lang="en-US" sz="2400" dirty="0">
                <a:solidFill>
                  <a:srgbClr val="0070C0"/>
                </a:solidFill>
              </a:rPr>
              <a:t> to handle time-related tasks</a:t>
            </a:r>
          </a:p>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Unix system: January 1, 1970, 00:00:00 at UTC is </a:t>
            </a:r>
            <a:r>
              <a:rPr lang="en-US" sz="2400" b="1" dirty="0">
                <a:solidFill>
                  <a:srgbClr val="0070C0"/>
                </a:solidFill>
              </a:rPr>
              <a:t>epoch</a:t>
            </a:r>
            <a:r>
              <a:rPr lang="en-US" sz="2400" dirty="0">
                <a:solidFill>
                  <a:srgbClr val="0070C0"/>
                </a:solidFill>
              </a:rPr>
              <a:t> (point where time begins)</a:t>
            </a:r>
            <a:br>
              <a:rPr lang="en-US" sz="2400" dirty="0">
                <a:solidFill>
                  <a:srgbClr val="0070C0"/>
                </a:solidFill>
              </a:rPr>
            </a:br>
            <a:r>
              <a:rPr lang="en-US" sz="2400" dirty="0">
                <a:solidFill>
                  <a:srgbClr val="0070C0"/>
                </a:solidFill>
                <a:sym typeface="Wingdings" panose="05000000000000000000" pitchFamily="2" charset="2"/>
              </a:rPr>
              <a:t> UTC = coordinated universal time cf. GMT = Greenwich Mean Time</a:t>
            </a:r>
            <a:endParaRPr lang="en-US" sz="2400" dirty="0">
              <a:solidFill>
                <a:srgbClr val="0070C0"/>
              </a:solidFill>
            </a:endParaRPr>
          </a:p>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Some commonly used time functions:</a:t>
            </a:r>
          </a:p>
          <a:p>
            <a:pPr marL="0" indent="0" eaLnBrk="0" hangingPunct="0">
              <a:lnSpc>
                <a:spcPct val="150000"/>
              </a:lnSpc>
              <a:spcBef>
                <a:spcPct val="20000"/>
              </a:spcBef>
              <a:buNone/>
            </a:pPr>
            <a:endParaRPr lang="en-BE" sz="2400" b="1" dirty="0"/>
          </a:p>
        </p:txBody>
      </p:sp>
      <p:graphicFrame>
        <p:nvGraphicFramePr>
          <p:cNvPr id="4" name="Table 3">
            <a:extLst>
              <a:ext uri="{FF2B5EF4-FFF2-40B4-BE49-F238E27FC236}">
                <a16:creationId xmlns:a16="http://schemas.microsoft.com/office/drawing/2014/main" id="{C58A0EE3-54E0-4750-BD76-35E3B6DD1C10}"/>
              </a:ext>
            </a:extLst>
          </p:cNvPr>
          <p:cNvGraphicFramePr>
            <a:graphicFrameLocks noGrp="1"/>
          </p:cNvGraphicFramePr>
          <p:nvPr>
            <p:extLst>
              <p:ext uri="{D42A27DB-BD31-4B8C-83A1-F6EECF244321}">
                <p14:modId xmlns:p14="http://schemas.microsoft.com/office/powerpoint/2010/main" val="2158905459"/>
              </p:ext>
            </p:extLst>
          </p:nvPr>
        </p:nvGraphicFramePr>
        <p:xfrm>
          <a:off x="1260763" y="3916680"/>
          <a:ext cx="9788237" cy="1981200"/>
        </p:xfrm>
        <a:graphic>
          <a:graphicData uri="http://schemas.openxmlformats.org/drawingml/2006/table">
            <a:tbl>
              <a:tblPr firstRow="1" bandRow="1">
                <a:tableStyleId>{5C22544A-7EE6-4342-B048-85BDC9FD1C3A}</a:tableStyleId>
              </a:tblPr>
              <a:tblGrid>
                <a:gridCol w="1963257">
                  <a:extLst>
                    <a:ext uri="{9D8B030D-6E8A-4147-A177-3AD203B41FA5}">
                      <a16:colId xmlns:a16="http://schemas.microsoft.com/office/drawing/2014/main" val="3422814899"/>
                    </a:ext>
                  </a:extLst>
                </a:gridCol>
                <a:gridCol w="7824980">
                  <a:extLst>
                    <a:ext uri="{9D8B030D-6E8A-4147-A177-3AD203B41FA5}">
                      <a16:colId xmlns:a16="http://schemas.microsoft.com/office/drawing/2014/main" val="1992611661"/>
                    </a:ext>
                  </a:extLst>
                </a:gridCol>
              </a:tblGrid>
              <a:tr h="370840">
                <a:tc>
                  <a:txBody>
                    <a:bodyPr/>
                    <a:lstStyle/>
                    <a:p>
                      <a:r>
                        <a:rPr lang="nl-BE" sz="2000" dirty="0"/>
                        <a:t>Function</a:t>
                      </a:r>
                      <a:endParaRPr lang="en-BE" sz="2000" dirty="0"/>
                    </a:p>
                  </a:txBody>
                  <a:tcPr/>
                </a:tc>
                <a:tc>
                  <a:txBody>
                    <a:bodyPr/>
                    <a:lstStyle/>
                    <a:p>
                      <a:r>
                        <a:rPr lang="nl-BE" sz="2000" dirty="0"/>
                        <a:t>Purpose</a:t>
                      </a:r>
                      <a:endParaRPr lang="en-BE" sz="2000" dirty="0"/>
                    </a:p>
                  </a:txBody>
                  <a:tcPr/>
                </a:tc>
                <a:extLst>
                  <a:ext uri="{0D108BD9-81ED-4DB2-BD59-A6C34878D82A}">
                    <a16:rowId xmlns:a16="http://schemas.microsoft.com/office/drawing/2014/main" val="79463733"/>
                  </a:ext>
                </a:extLst>
              </a:tr>
              <a:tr h="370840">
                <a:tc>
                  <a:txBody>
                    <a:bodyPr/>
                    <a:lstStyle/>
                    <a:p>
                      <a:r>
                        <a:rPr lang="nl-BE" sz="2000" dirty="0"/>
                        <a:t>time.time()</a:t>
                      </a:r>
                      <a:endParaRPr lang="en-BE" sz="2000" dirty="0"/>
                    </a:p>
                  </a:txBody>
                  <a:tcPr/>
                </a:tc>
                <a:tc>
                  <a:txBody>
                    <a:bodyPr/>
                    <a:lstStyle/>
                    <a:p>
                      <a:r>
                        <a:rPr lang="nl-BE" sz="2000" dirty="0"/>
                        <a:t>Returns number of seconds passed since epoch</a:t>
                      </a:r>
                      <a:endParaRPr lang="en-BE" sz="2000" dirty="0"/>
                    </a:p>
                  </a:txBody>
                  <a:tcPr/>
                </a:tc>
                <a:extLst>
                  <a:ext uri="{0D108BD9-81ED-4DB2-BD59-A6C34878D82A}">
                    <a16:rowId xmlns:a16="http://schemas.microsoft.com/office/drawing/2014/main" val="1632047574"/>
                  </a:ext>
                </a:extLst>
              </a:tr>
              <a:tr h="370840">
                <a:tc>
                  <a:txBody>
                    <a:bodyPr/>
                    <a:lstStyle/>
                    <a:p>
                      <a:r>
                        <a:rPr lang="nl-BE" sz="2000" dirty="0"/>
                        <a:t>time.localtime()</a:t>
                      </a:r>
                      <a:endParaRPr lang="en-BE" sz="2000" dirty="0"/>
                    </a:p>
                  </a:txBody>
                  <a:tcPr/>
                </a:tc>
                <a:tc>
                  <a:txBody>
                    <a:bodyPr/>
                    <a:lstStyle/>
                    <a:p>
                      <a:r>
                        <a:rPr lang="en-US" sz="2000" dirty="0"/>
                        <a:t>Takes seconds passed epoch and returns </a:t>
                      </a:r>
                      <a:r>
                        <a:rPr lang="en-US" sz="2000" dirty="0" err="1"/>
                        <a:t>struct_time</a:t>
                      </a:r>
                      <a:r>
                        <a:rPr lang="en-US" sz="2000" dirty="0"/>
                        <a:t> in local time</a:t>
                      </a:r>
                      <a:endParaRPr lang="en-BE" sz="2000" b="1" dirty="0"/>
                    </a:p>
                  </a:txBody>
                  <a:tcPr/>
                </a:tc>
                <a:extLst>
                  <a:ext uri="{0D108BD9-81ED-4DB2-BD59-A6C34878D82A}">
                    <a16:rowId xmlns:a16="http://schemas.microsoft.com/office/drawing/2014/main" val="748380140"/>
                  </a:ext>
                </a:extLst>
              </a:tr>
              <a:tr h="370840">
                <a:tc>
                  <a:txBody>
                    <a:bodyPr/>
                    <a:lstStyle/>
                    <a:p>
                      <a:r>
                        <a:rPr lang="nl-BE" sz="2000" b="0" dirty="0"/>
                        <a:t>time.strftime()</a:t>
                      </a:r>
                      <a:endParaRPr lang="en-BE" sz="2000" b="0" dirty="0"/>
                    </a:p>
                  </a:txBody>
                  <a:tcPr/>
                </a:tc>
                <a:tc>
                  <a:txBody>
                    <a:bodyPr/>
                    <a:lstStyle/>
                    <a:p>
                      <a:r>
                        <a:rPr lang="nl-BE" sz="2000" b="0" dirty="0"/>
                        <a:t>Takes struct_time and returns string representing it based on format code</a:t>
                      </a:r>
                      <a:endParaRPr lang="en-BE" sz="2000" b="0" dirty="0"/>
                    </a:p>
                  </a:txBody>
                  <a:tcPr/>
                </a:tc>
                <a:extLst>
                  <a:ext uri="{0D108BD9-81ED-4DB2-BD59-A6C34878D82A}">
                    <a16:rowId xmlns:a16="http://schemas.microsoft.com/office/drawing/2014/main" val="2916176990"/>
                  </a:ext>
                </a:extLst>
              </a:tr>
              <a:tr h="370840">
                <a:tc>
                  <a:txBody>
                    <a:bodyPr/>
                    <a:lstStyle/>
                    <a:p>
                      <a:r>
                        <a:rPr lang="nl-BE" sz="2000" dirty="0"/>
                        <a:t>time.sleep()</a:t>
                      </a:r>
                      <a:endParaRPr lang="en-BE" sz="2000" dirty="0"/>
                    </a:p>
                  </a:txBody>
                  <a:tcPr/>
                </a:tc>
                <a:tc>
                  <a:txBody>
                    <a:bodyPr/>
                    <a:lstStyle/>
                    <a:p>
                      <a:r>
                        <a:rPr lang="en-US" sz="2000" dirty="0"/>
                        <a:t>Suspends/delays execution of current action for given number of seconds</a:t>
                      </a:r>
                      <a:endParaRPr lang="en-BE" sz="2000" b="1" dirty="0"/>
                    </a:p>
                  </a:txBody>
                  <a:tcPr/>
                </a:tc>
                <a:extLst>
                  <a:ext uri="{0D108BD9-81ED-4DB2-BD59-A6C34878D82A}">
                    <a16:rowId xmlns:a16="http://schemas.microsoft.com/office/drawing/2014/main" val="445521535"/>
                  </a:ext>
                </a:extLst>
              </a:tr>
            </a:tbl>
          </a:graphicData>
        </a:graphic>
      </p:graphicFrame>
    </p:spTree>
    <p:extLst>
      <p:ext uri="{BB962C8B-B14F-4D97-AF65-F5344CB8AC3E}">
        <p14:creationId xmlns:p14="http://schemas.microsoft.com/office/powerpoint/2010/main" val="1761548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time</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371600"/>
            <a:ext cx="10661073"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endParaRPr lang="en-US" sz="2400" dirty="0">
              <a:solidFill>
                <a:srgbClr val="0070C0"/>
              </a:solidFill>
            </a:endParaRPr>
          </a:p>
          <a:p>
            <a:pPr marL="342900" indent="-342900" eaLnBrk="0" hangingPunct="0">
              <a:lnSpc>
                <a:spcPct val="150000"/>
              </a:lnSpc>
              <a:spcBef>
                <a:spcPct val="20000"/>
              </a:spcBef>
              <a:buFont typeface="Wingdings" panose="05000000000000000000" pitchFamily="2" charset="2"/>
              <a:buChar char="Ø"/>
            </a:pPr>
            <a:endParaRPr lang="en-US" sz="2400" dirty="0">
              <a:solidFill>
                <a:srgbClr val="0070C0"/>
              </a:solidFill>
            </a:endParaRPr>
          </a:p>
          <a:p>
            <a:pPr marL="342900" indent="-342900" eaLnBrk="0" hangingPunct="0">
              <a:lnSpc>
                <a:spcPct val="150000"/>
              </a:lnSpc>
              <a:spcBef>
                <a:spcPct val="20000"/>
              </a:spcBef>
              <a:buFont typeface="Wingdings" panose="05000000000000000000" pitchFamily="2" charset="2"/>
              <a:buChar char="Ø"/>
            </a:pPr>
            <a:endParaRPr lang="en-US" sz="2400" dirty="0">
              <a:solidFill>
                <a:srgbClr val="0070C0"/>
              </a:solidFill>
            </a:endParaRPr>
          </a:p>
          <a:p>
            <a:pPr marL="342900" indent="-342900" eaLnBrk="0" hangingPunct="0">
              <a:lnSpc>
                <a:spcPct val="150000"/>
              </a:lnSpc>
              <a:spcBef>
                <a:spcPct val="20000"/>
              </a:spcBef>
              <a:buFont typeface="Wingdings" panose="05000000000000000000" pitchFamily="2" charset="2"/>
              <a:buChar char="Ø"/>
            </a:pPr>
            <a:endParaRPr lang="en-US" sz="2400" dirty="0">
              <a:solidFill>
                <a:srgbClr val="0070C0"/>
              </a:solidFill>
            </a:endParaRPr>
          </a:p>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Dates before epoch cannot be represented in this form</a:t>
            </a:r>
          </a:p>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Dates in far future also cannot be represented this way</a:t>
            </a:r>
            <a:br>
              <a:rPr lang="en-US" sz="2400" dirty="0">
                <a:solidFill>
                  <a:srgbClr val="0070C0"/>
                </a:solidFill>
              </a:rPr>
            </a:br>
            <a:r>
              <a:rPr lang="en-US" sz="2400" dirty="0">
                <a:solidFill>
                  <a:srgbClr val="0070C0"/>
                </a:solidFill>
                <a:sym typeface="Wingdings" panose="05000000000000000000" pitchFamily="2" charset="2"/>
              </a:rPr>
              <a:t> </a:t>
            </a:r>
            <a:r>
              <a:rPr lang="en-US" sz="2400" dirty="0">
                <a:solidFill>
                  <a:srgbClr val="0070C0"/>
                </a:solidFill>
              </a:rPr>
              <a:t>cutoff point is sometime in 2038</a:t>
            </a:r>
            <a:endParaRPr lang="en-BE" sz="2400" b="1" dirty="0"/>
          </a:p>
        </p:txBody>
      </p:sp>
      <p:pic>
        <p:nvPicPr>
          <p:cNvPr id="7" name="Picture 6">
            <a:extLst>
              <a:ext uri="{FF2B5EF4-FFF2-40B4-BE49-F238E27FC236}">
                <a16:creationId xmlns:a16="http://schemas.microsoft.com/office/drawing/2014/main" id="{80DA3BAC-8022-4B3D-9439-846D640BE8F5}"/>
              </a:ext>
            </a:extLst>
          </p:cNvPr>
          <p:cNvPicPr>
            <a:picLocks noChangeAspect="1"/>
          </p:cNvPicPr>
          <p:nvPr/>
        </p:nvPicPr>
        <p:blipFill>
          <a:blip r:embed="rId2"/>
          <a:stretch>
            <a:fillRect/>
          </a:stretch>
        </p:blipFill>
        <p:spPr>
          <a:xfrm>
            <a:off x="685801" y="1135063"/>
            <a:ext cx="7552068" cy="2638512"/>
          </a:xfrm>
          <a:prstGeom prst="rect">
            <a:avLst/>
          </a:prstGeom>
        </p:spPr>
      </p:pic>
    </p:spTree>
    <p:extLst>
      <p:ext uri="{BB962C8B-B14F-4D97-AF65-F5344CB8AC3E}">
        <p14:creationId xmlns:p14="http://schemas.microsoft.com/office/powerpoint/2010/main" val="944923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time</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371600"/>
            <a:ext cx="10661073"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Many of Python's time functions handle time as a tuple of 9 numbers</a:t>
            </a:r>
            <a:endParaRPr lang="en-BE" sz="2400" b="1" dirty="0"/>
          </a:p>
        </p:txBody>
      </p:sp>
      <p:graphicFrame>
        <p:nvGraphicFramePr>
          <p:cNvPr id="4" name="Table 3">
            <a:extLst>
              <a:ext uri="{FF2B5EF4-FFF2-40B4-BE49-F238E27FC236}">
                <a16:creationId xmlns:a16="http://schemas.microsoft.com/office/drawing/2014/main" id="{C58A0EE3-54E0-4750-BD76-35E3B6DD1C10}"/>
              </a:ext>
            </a:extLst>
          </p:cNvPr>
          <p:cNvGraphicFramePr>
            <a:graphicFrameLocks noGrp="1"/>
          </p:cNvGraphicFramePr>
          <p:nvPr>
            <p:extLst>
              <p:ext uri="{D42A27DB-BD31-4B8C-83A1-F6EECF244321}">
                <p14:modId xmlns:p14="http://schemas.microsoft.com/office/powerpoint/2010/main" val="3497342059"/>
              </p:ext>
            </p:extLst>
          </p:nvPr>
        </p:nvGraphicFramePr>
        <p:xfrm>
          <a:off x="1275470" y="2099017"/>
          <a:ext cx="7258930" cy="3962400"/>
        </p:xfrm>
        <a:graphic>
          <a:graphicData uri="http://schemas.openxmlformats.org/drawingml/2006/table">
            <a:tbl>
              <a:tblPr firstRow="1" bandRow="1">
                <a:tableStyleId>{5C22544A-7EE6-4342-B048-85BDC9FD1C3A}</a:tableStyleId>
              </a:tblPr>
              <a:tblGrid>
                <a:gridCol w="1019988">
                  <a:extLst>
                    <a:ext uri="{9D8B030D-6E8A-4147-A177-3AD203B41FA5}">
                      <a16:colId xmlns:a16="http://schemas.microsoft.com/office/drawing/2014/main" val="3422814899"/>
                    </a:ext>
                  </a:extLst>
                </a:gridCol>
                <a:gridCol w="2246019">
                  <a:extLst>
                    <a:ext uri="{9D8B030D-6E8A-4147-A177-3AD203B41FA5}">
                      <a16:colId xmlns:a16="http://schemas.microsoft.com/office/drawing/2014/main" val="1992611661"/>
                    </a:ext>
                  </a:extLst>
                </a:gridCol>
                <a:gridCol w="3992923">
                  <a:extLst>
                    <a:ext uri="{9D8B030D-6E8A-4147-A177-3AD203B41FA5}">
                      <a16:colId xmlns:a16="http://schemas.microsoft.com/office/drawing/2014/main" val="3366633250"/>
                    </a:ext>
                  </a:extLst>
                </a:gridCol>
              </a:tblGrid>
              <a:tr h="373380">
                <a:tc>
                  <a:txBody>
                    <a:bodyPr/>
                    <a:lstStyle/>
                    <a:p>
                      <a:r>
                        <a:rPr lang="nl-BE" sz="2000" dirty="0"/>
                        <a:t>Index</a:t>
                      </a:r>
                      <a:endParaRPr lang="en-BE" sz="2000" dirty="0"/>
                    </a:p>
                  </a:txBody>
                  <a:tcPr/>
                </a:tc>
                <a:tc>
                  <a:txBody>
                    <a:bodyPr/>
                    <a:lstStyle/>
                    <a:p>
                      <a:r>
                        <a:rPr lang="nl-BE" sz="2000" dirty="0"/>
                        <a:t>Field</a:t>
                      </a:r>
                      <a:endParaRPr lang="en-BE" sz="2000" dirty="0"/>
                    </a:p>
                  </a:txBody>
                  <a:tcPr/>
                </a:tc>
                <a:tc>
                  <a:txBody>
                    <a:bodyPr/>
                    <a:lstStyle/>
                    <a:p>
                      <a:r>
                        <a:rPr lang="nl-BE" sz="2000" dirty="0"/>
                        <a:t>Values</a:t>
                      </a:r>
                      <a:endParaRPr lang="en-BE" sz="2000" dirty="0"/>
                    </a:p>
                  </a:txBody>
                  <a:tcPr/>
                </a:tc>
                <a:extLst>
                  <a:ext uri="{0D108BD9-81ED-4DB2-BD59-A6C34878D82A}">
                    <a16:rowId xmlns:a16="http://schemas.microsoft.com/office/drawing/2014/main" val="79463733"/>
                  </a:ext>
                </a:extLst>
              </a:tr>
              <a:tr h="373380">
                <a:tc>
                  <a:txBody>
                    <a:bodyPr/>
                    <a:lstStyle/>
                    <a:p>
                      <a:r>
                        <a:rPr lang="nl-BE" sz="2000" dirty="0"/>
                        <a:t>0</a:t>
                      </a:r>
                      <a:endParaRPr lang="en-BE" sz="2000" dirty="0"/>
                    </a:p>
                  </a:txBody>
                  <a:tcPr/>
                </a:tc>
                <a:tc>
                  <a:txBody>
                    <a:bodyPr/>
                    <a:lstStyle/>
                    <a:p>
                      <a:r>
                        <a:rPr lang="nl-BE" sz="2000" dirty="0"/>
                        <a:t>4-digit year</a:t>
                      </a:r>
                      <a:endParaRPr lang="en-BE" sz="2000" dirty="0"/>
                    </a:p>
                  </a:txBody>
                  <a:tcPr/>
                </a:tc>
                <a:tc>
                  <a:txBody>
                    <a:bodyPr/>
                    <a:lstStyle/>
                    <a:p>
                      <a:r>
                        <a:rPr lang="nl-BE" sz="2000" b="0" dirty="0"/>
                        <a:t>2019</a:t>
                      </a:r>
                      <a:endParaRPr lang="en-BE" sz="2000" b="0" dirty="0"/>
                    </a:p>
                  </a:txBody>
                  <a:tcPr/>
                </a:tc>
                <a:extLst>
                  <a:ext uri="{0D108BD9-81ED-4DB2-BD59-A6C34878D82A}">
                    <a16:rowId xmlns:a16="http://schemas.microsoft.com/office/drawing/2014/main" val="1632047574"/>
                  </a:ext>
                </a:extLst>
              </a:tr>
              <a:tr h="373380">
                <a:tc>
                  <a:txBody>
                    <a:bodyPr/>
                    <a:lstStyle/>
                    <a:p>
                      <a:r>
                        <a:rPr lang="nl-BE" sz="2000" dirty="0"/>
                        <a:t>1</a:t>
                      </a:r>
                      <a:endParaRPr lang="en-BE" sz="2000" dirty="0"/>
                    </a:p>
                  </a:txBody>
                  <a:tcPr/>
                </a:tc>
                <a:tc>
                  <a:txBody>
                    <a:bodyPr/>
                    <a:lstStyle/>
                    <a:p>
                      <a:r>
                        <a:rPr lang="nl-BE" sz="2000" b="0" dirty="0"/>
                        <a:t>Month</a:t>
                      </a:r>
                      <a:endParaRPr lang="en-BE" sz="2000" b="0" dirty="0"/>
                    </a:p>
                  </a:txBody>
                  <a:tcPr/>
                </a:tc>
                <a:tc>
                  <a:txBody>
                    <a:bodyPr/>
                    <a:lstStyle/>
                    <a:p>
                      <a:r>
                        <a:rPr lang="nl-BE" sz="2000" b="0" dirty="0"/>
                        <a:t>1 to 12</a:t>
                      </a:r>
                      <a:endParaRPr lang="en-BE" sz="2000" b="0" dirty="0"/>
                    </a:p>
                  </a:txBody>
                  <a:tcPr/>
                </a:tc>
                <a:extLst>
                  <a:ext uri="{0D108BD9-81ED-4DB2-BD59-A6C34878D82A}">
                    <a16:rowId xmlns:a16="http://schemas.microsoft.com/office/drawing/2014/main" val="748380140"/>
                  </a:ext>
                </a:extLst>
              </a:tr>
              <a:tr h="373380">
                <a:tc>
                  <a:txBody>
                    <a:bodyPr/>
                    <a:lstStyle/>
                    <a:p>
                      <a:r>
                        <a:rPr lang="nl-BE" sz="2000" dirty="0"/>
                        <a:t>2</a:t>
                      </a:r>
                      <a:endParaRPr lang="en-BE" sz="2000" dirty="0"/>
                    </a:p>
                  </a:txBody>
                  <a:tcPr/>
                </a:tc>
                <a:tc>
                  <a:txBody>
                    <a:bodyPr/>
                    <a:lstStyle/>
                    <a:p>
                      <a:r>
                        <a:rPr lang="nl-BE" sz="2000" b="0" dirty="0"/>
                        <a:t>Day</a:t>
                      </a:r>
                      <a:endParaRPr lang="en-BE" sz="2000" b="0" dirty="0"/>
                    </a:p>
                  </a:txBody>
                  <a:tcPr/>
                </a:tc>
                <a:tc>
                  <a:txBody>
                    <a:bodyPr/>
                    <a:lstStyle/>
                    <a:p>
                      <a:r>
                        <a:rPr lang="nl-BE" sz="2000" b="0" dirty="0"/>
                        <a:t>1 to 31</a:t>
                      </a:r>
                      <a:endParaRPr lang="en-BE" sz="2000" b="0" dirty="0"/>
                    </a:p>
                  </a:txBody>
                  <a:tcPr/>
                </a:tc>
                <a:extLst>
                  <a:ext uri="{0D108BD9-81ED-4DB2-BD59-A6C34878D82A}">
                    <a16:rowId xmlns:a16="http://schemas.microsoft.com/office/drawing/2014/main" val="2965763222"/>
                  </a:ext>
                </a:extLst>
              </a:tr>
              <a:tr h="373380">
                <a:tc>
                  <a:txBody>
                    <a:bodyPr/>
                    <a:lstStyle/>
                    <a:p>
                      <a:r>
                        <a:rPr lang="nl-BE" sz="2000" dirty="0"/>
                        <a:t>3</a:t>
                      </a:r>
                      <a:endParaRPr lang="en-BE" sz="2000" dirty="0"/>
                    </a:p>
                  </a:txBody>
                  <a:tcPr/>
                </a:tc>
                <a:tc>
                  <a:txBody>
                    <a:bodyPr/>
                    <a:lstStyle/>
                    <a:p>
                      <a:r>
                        <a:rPr lang="nl-BE" sz="2000" b="0" dirty="0"/>
                        <a:t>Hour</a:t>
                      </a:r>
                      <a:endParaRPr lang="en-BE" sz="2000" b="0" dirty="0"/>
                    </a:p>
                  </a:txBody>
                  <a:tcPr/>
                </a:tc>
                <a:tc>
                  <a:txBody>
                    <a:bodyPr/>
                    <a:lstStyle/>
                    <a:p>
                      <a:r>
                        <a:rPr lang="nl-BE" sz="2000" b="0" dirty="0"/>
                        <a:t>0 to 23</a:t>
                      </a:r>
                      <a:endParaRPr lang="en-BE" sz="2000" b="0" dirty="0"/>
                    </a:p>
                  </a:txBody>
                  <a:tcPr/>
                </a:tc>
                <a:extLst>
                  <a:ext uri="{0D108BD9-81ED-4DB2-BD59-A6C34878D82A}">
                    <a16:rowId xmlns:a16="http://schemas.microsoft.com/office/drawing/2014/main" val="1333789196"/>
                  </a:ext>
                </a:extLst>
              </a:tr>
              <a:tr h="373380">
                <a:tc>
                  <a:txBody>
                    <a:bodyPr/>
                    <a:lstStyle/>
                    <a:p>
                      <a:r>
                        <a:rPr lang="nl-BE" sz="2000" dirty="0"/>
                        <a:t>4</a:t>
                      </a:r>
                      <a:endParaRPr lang="en-BE" sz="2000" dirty="0"/>
                    </a:p>
                  </a:txBody>
                  <a:tcPr/>
                </a:tc>
                <a:tc>
                  <a:txBody>
                    <a:bodyPr/>
                    <a:lstStyle/>
                    <a:p>
                      <a:r>
                        <a:rPr lang="nl-BE" sz="2000" b="0" dirty="0"/>
                        <a:t>Minute</a:t>
                      </a:r>
                      <a:endParaRPr lang="en-BE" sz="2000" b="0" dirty="0"/>
                    </a:p>
                  </a:txBody>
                  <a:tcPr/>
                </a:tc>
                <a:tc>
                  <a:txBody>
                    <a:bodyPr/>
                    <a:lstStyle/>
                    <a:p>
                      <a:r>
                        <a:rPr lang="nl-BE" sz="2000" b="0" dirty="0"/>
                        <a:t>0 to 59</a:t>
                      </a:r>
                      <a:endParaRPr lang="en-BE" sz="2000" b="0" dirty="0"/>
                    </a:p>
                  </a:txBody>
                  <a:tcPr/>
                </a:tc>
                <a:extLst>
                  <a:ext uri="{0D108BD9-81ED-4DB2-BD59-A6C34878D82A}">
                    <a16:rowId xmlns:a16="http://schemas.microsoft.com/office/drawing/2014/main" val="3255574574"/>
                  </a:ext>
                </a:extLst>
              </a:tr>
              <a:tr h="373380">
                <a:tc>
                  <a:txBody>
                    <a:bodyPr/>
                    <a:lstStyle/>
                    <a:p>
                      <a:r>
                        <a:rPr lang="nl-BE" sz="2000" dirty="0"/>
                        <a:t>5</a:t>
                      </a:r>
                      <a:endParaRPr lang="en-BE" sz="2000" dirty="0"/>
                    </a:p>
                  </a:txBody>
                  <a:tcPr/>
                </a:tc>
                <a:tc>
                  <a:txBody>
                    <a:bodyPr/>
                    <a:lstStyle/>
                    <a:p>
                      <a:r>
                        <a:rPr lang="nl-BE" sz="2000" b="0" dirty="0"/>
                        <a:t>Second</a:t>
                      </a:r>
                      <a:endParaRPr lang="en-BE" sz="2000" b="0" dirty="0"/>
                    </a:p>
                  </a:txBody>
                  <a:tcPr/>
                </a:tc>
                <a:tc>
                  <a:txBody>
                    <a:bodyPr/>
                    <a:lstStyle/>
                    <a:p>
                      <a:r>
                        <a:rPr lang="nl-BE" sz="2000" b="0" dirty="0"/>
                        <a:t>0 to 61</a:t>
                      </a:r>
                      <a:endParaRPr lang="en-BE" sz="2000" b="0" dirty="0"/>
                    </a:p>
                  </a:txBody>
                  <a:tcPr/>
                </a:tc>
                <a:extLst>
                  <a:ext uri="{0D108BD9-81ED-4DB2-BD59-A6C34878D82A}">
                    <a16:rowId xmlns:a16="http://schemas.microsoft.com/office/drawing/2014/main" val="68899060"/>
                  </a:ext>
                </a:extLst>
              </a:tr>
              <a:tr h="373380">
                <a:tc>
                  <a:txBody>
                    <a:bodyPr/>
                    <a:lstStyle/>
                    <a:p>
                      <a:r>
                        <a:rPr lang="nl-BE" sz="2000" dirty="0"/>
                        <a:t>6</a:t>
                      </a:r>
                      <a:endParaRPr lang="en-BE" sz="2000" dirty="0"/>
                    </a:p>
                  </a:txBody>
                  <a:tcPr/>
                </a:tc>
                <a:tc>
                  <a:txBody>
                    <a:bodyPr/>
                    <a:lstStyle/>
                    <a:p>
                      <a:r>
                        <a:rPr lang="nl-BE" sz="2000" b="0" dirty="0"/>
                        <a:t>Day of week</a:t>
                      </a:r>
                      <a:endParaRPr lang="en-BE" sz="2000" b="0" dirty="0"/>
                    </a:p>
                  </a:txBody>
                  <a:tcPr/>
                </a:tc>
                <a:tc>
                  <a:txBody>
                    <a:bodyPr/>
                    <a:lstStyle/>
                    <a:p>
                      <a:r>
                        <a:rPr lang="nl-BE" sz="2000" b="0" dirty="0"/>
                        <a:t>0 to 6 (0 is Monday)</a:t>
                      </a:r>
                      <a:endParaRPr lang="en-BE" sz="2000" b="0" dirty="0"/>
                    </a:p>
                  </a:txBody>
                  <a:tcPr/>
                </a:tc>
                <a:extLst>
                  <a:ext uri="{0D108BD9-81ED-4DB2-BD59-A6C34878D82A}">
                    <a16:rowId xmlns:a16="http://schemas.microsoft.com/office/drawing/2014/main" val="505870790"/>
                  </a:ext>
                </a:extLst>
              </a:tr>
              <a:tr h="373380">
                <a:tc>
                  <a:txBody>
                    <a:bodyPr/>
                    <a:lstStyle/>
                    <a:p>
                      <a:r>
                        <a:rPr lang="nl-BE" sz="2000" dirty="0"/>
                        <a:t>7</a:t>
                      </a:r>
                      <a:endParaRPr lang="en-BE" sz="2000" dirty="0"/>
                    </a:p>
                  </a:txBody>
                  <a:tcPr/>
                </a:tc>
                <a:tc>
                  <a:txBody>
                    <a:bodyPr/>
                    <a:lstStyle/>
                    <a:p>
                      <a:r>
                        <a:rPr lang="nl-BE" sz="2000" b="0" dirty="0"/>
                        <a:t>Day of year</a:t>
                      </a:r>
                      <a:endParaRPr lang="en-BE" sz="2000" b="0" dirty="0"/>
                    </a:p>
                  </a:txBody>
                  <a:tcPr/>
                </a:tc>
                <a:tc>
                  <a:txBody>
                    <a:bodyPr/>
                    <a:lstStyle/>
                    <a:p>
                      <a:r>
                        <a:rPr lang="nl-BE" sz="2000" b="0" dirty="0"/>
                        <a:t>1 to 366</a:t>
                      </a:r>
                      <a:endParaRPr lang="en-BE" sz="2000" b="0" dirty="0"/>
                    </a:p>
                  </a:txBody>
                  <a:tcPr/>
                </a:tc>
                <a:extLst>
                  <a:ext uri="{0D108BD9-81ED-4DB2-BD59-A6C34878D82A}">
                    <a16:rowId xmlns:a16="http://schemas.microsoft.com/office/drawing/2014/main" val="4154789830"/>
                  </a:ext>
                </a:extLst>
              </a:tr>
              <a:tr h="373380">
                <a:tc>
                  <a:txBody>
                    <a:bodyPr/>
                    <a:lstStyle/>
                    <a:p>
                      <a:r>
                        <a:rPr lang="nl-BE" sz="2000" dirty="0"/>
                        <a:t>8</a:t>
                      </a:r>
                      <a:endParaRPr lang="en-BE" sz="2000" dirty="0"/>
                    </a:p>
                  </a:txBody>
                  <a:tcPr/>
                </a:tc>
                <a:tc>
                  <a:txBody>
                    <a:bodyPr/>
                    <a:lstStyle/>
                    <a:p>
                      <a:r>
                        <a:rPr lang="nl-BE" sz="2000" b="0" dirty="0"/>
                        <a:t>Daylight savings</a:t>
                      </a:r>
                      <a:endParaRPr lang="en-BE" sz="2000" b="0" dirty="0"/>
                    </a:p>
                  </a:txBody>
                  <a:tcPr/>
                </a:tc>
                <a:tc>
                  <a:txBody>
                    <a:bodyPr/>
                    <a:lstStyle/>
                    <a:p>
                      <a:r>
                        <a:rPr lang="nl-BE" sz="2000" b="0" dirty="0"/>
                        <a:t>-1, 0, 1 (-1 = library determines DST)</a:t>
                      </a:r>
                      <a:endParaRPr lang="en-BE" sz="2000" b="0" dirty="0"/>
                    </a:p>
                  </a:txBody>
                  <a:tcPr/>
                </a:tc>
                <a:extLst>
                  <a:ext uri="{0D108BD9-81ED-4DB2-BD59-A6C34878D82A}">
                    <a16:rowId xmlns:a16="http://schemas.microsoft.com/office/drawing/2014/main" val="904264574"/>
                  </a:ext>
                </a:extLst>
              </a:tr>
            </a:tbl>
          </a:graphicData>
        </a:graphic>
      </p:graphicFrame>
    </p:spTree>
    <p:extLst>
      <p:ext uri="{BB962C8B-B14F-4D97-AF65-F5344CB8AC3E}">
        <p14:creationId xmlns:p14="http://schemas.microsoft.com/office/powerpoint/2010/main" val="334231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time</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371600"/>
            <a:ext cx="10661073"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Tuple of 9 numbers </a:t>
            </a:r>
            <a:r>
              <a:rPr lang="en-US" sz="2400" dirty="0">
                <a:solidFill>
                  <a:srgbClr val="0070C0"/>
                </a:solidFill>
                <a:sym typeface="Wingdings" panose="05000000000000000000" pitchFamily="2" charset="2"/>
              </a:rPr>
              <a:t> equivalent to </a:t>
            </a:r>
            <a:r>
              <a:rPr lang="en-US" sz="2400" b="1" dirty="0" err="1">
                <a:solidFill>
                  <a:srgbClr val="0070C0"/>
                </a:solidFill>
                <a:sym typeface="Wingdings" panose="05000000000000000000" pitchFamily="2" charset="2"/>
              </a:rPr>
              <a:t>struct_time</a:t>
            </a:r>
            <a:r>
              <a:rPr lang="en-US" sz="2400" b="1" dirty="0">
                <a:solidFill>
                  <a:srgbClr val="0070C0"/>
                </a:solidFill>
                <a:sym typeface="Wingdings" panose="05000000000000000000" pitchFamily="2" charset="2"/>
              </a:rPr>
              <a:t> </a:t>
            </a:r>
            <a:r>
              <a:rPr lang="en-US" sz="2400" dirty="0">
                <a:solidFill>
                  <a:srgbClr val="0070C0"/>
                </a:solidFill>
                <a:sym typeface="Wingdings" panose="05000000000000000000" pitchFamily="2" charset="2"/>
              </a:rPr>
              <a:t>structure</a:t>
            </a:r>
            <a:endParaRPr lang="en-BE" sz="2400" b="1" dirty="0"/>
          </a:p>
        </p:txBody>
      </p:sp>
      <p:graphicFrame>
        <p:nvGraphicFramePr>
          <p:cNvPr id="4" name="Table 3">
            <a:extLst>
              <a:ext uri="{FF2B5EF4-FFF2-40B4-BE49-F238E27FC236}">
                <a16:creationId xmlns:a16="http://schemas.microsoft.com/office/drawing/2014/main" id="{C58A0EE3-54E0-4750-BD76-35E3B6DD1C10}"/>
              </a:ext>
            </a:extLst>
          </p:cNvPr>
          <p:cNvGraphicFramePr>
            <a:graphicFrameLocks noGrp="1"/>
          </p:cNvGraphicFramePr>
          <p:nvPr>
            <p:extLst>
              <p:ext uri="{D42A27DB-BD31-4B8C-83A1-F6EECF244321}">
                <p14:modId xmlns:p14="http://schemas.microsoft.com/office/powerpoint/2010/main" val="995594030"/>
              </p:ext>
            </p:extLst>
          </p:nvPr>
        </p:nvGraphicFramePr>
        <p:xfrm>
          <a:off x="1275470" y="2099017"/>
          <a:ext cx="8935330" cy="3962400"/>
        </p:xfrm>
        <a:graphic>
          <a:graphicData uri="http://schemas.openxmlformats.org/drawingml/2006/table">
            <a:tbl>
              <a:tblPr firstRow="1" bandRow="1">
                <a:tableStyleId>{5C22544A-7EE6-4342-B048-85BDC9FD1C3A}</a:tableStyleId>
              </a:tblPr>
              <a:tblGrid>
                <a:gridCol w="1031050">
                  <a:extLst>
                    <a:ext uri="{9D8B030D-6E8A-4147-A177-3AD203B41FA5}">
                      <a16:colId xmlns:a16="http://schemas.microsoft.com/office/drawing/2014/main" val="3422814899"/>
                    </a:ext>
                  </a:extLst>
                </a:gridCol>
                <a:gridCol w="1884480">
                  <a:extLst>
                    <a:ext uri="{9D8B030D-6E8A-4147-A177-3AD203B41FA5}">
                      <a16:colId xmlns:a16="http://schemas.microsoft.com/office/drawing/2014/main" val="1992611661"/>
                    </a:ext>
                  </a:extLst>
                </a:gridCol>
                <a:gridCol w="2057400">
                  <a:extLst>
                    <a:ext uri="{9D8B030D-6E8A-4147-A177-3AD203B41FA5}">
                      <a16:colId xmlns:a16="http://schemas.microsoft.com/office/drawing/2014/main" val="4265206787"/>
                    </a:ext>
                  </a:extLst>
                </a:gridCol>
                <a:gridCol w="3962400">
                  <a:extLst>
                    <a:ext uri="{9D8B030D-6E8A-4147-A177-3AD203B41FA5}">
                      <a16:colId xmlns:a16="http://schemas.microsoft.com/office/drawing/2014/main" val="3366633250"/>
                    </a:ext>
                  </a:extLst>
                </a:gridCol>
              </a:tblGrid>
              <a:tr h="373380">
                <a:tc>
                  <a:txBody>
                    <a:bodyPr/>
                    <a:lstStyle/>
                    <a:p>
                      <a:r>
                        <a:rPr lang="nl-BE" sz="2000" dirty="0"/>
                        <a:t>Index</a:t>
                      </a:r>
                      <a:endParaRPr lang="en-BE" sz="2000" dirty="0"/>
                    </a:p>
                  </a:txBody>
                  <a:tcPr/>
                </a:tc>
                <a:tc>
                  <a:txBody>
                    <a:bodyPr/>
                    <a:lstStyle/>
                    <a:p>
                      <a:r>
                        <a:rPr lang="nl-BE" sz="2000" dirty="0"/>
                        <a:t>Field</a:t>
                      </a:r>
                      <a:endParaRPr lang="en-BE" sz="2000" dirty="0"/>
                    </a:p>
                  </a:txBody>
                  <a:tcPr/>
                </a:tc>
                <a:tc>
                  <a:txBody>
                    <a:bodyPr/>
                    <a:lstStyle/>
                    <a:p>
                      <a:r>
                        <a:rPr lang="nl-BE" sz="2000" dirty="0"/>
                        <a:t>Attributes</a:t>
                      </a:r>
                      <a:endParaRPr lang="en-BE" sz="2000" dirty="0"/>
                    </a:p>
                  </a:txBody>
                  <a:tcPr/>
                </a:tc>
                <a:tc>
                  <a:txBody>
                    <a:bodyPr/>
                    <a:lstStyle/>
                    <a:p>
                      <a:r>
                        <a:rPr lang="nl-BE" sz="2000" dirty="0"/>
                        <a:t>Values</a:t>
                      </a:r>
                      <a:endParaRPr lang="en-BE" sz="2000" dirty="0"/>
                    </a:p>
                  </a:txBody>
                  <a:tcPr/>
                </a:tc>
                <a:extLst>
                  <a:ext uri="{0D108BD9-81ED-4DB2-BD59-A6C34878D82A}">
                    <a16:rowId xmlns:a16="http://schemas.microsoft.com/office/drawing/2014/main" val="79463733"/>
                  </a:ext>
                </a:extLst>
              </a:tr>
              <a:tr h="373380">
                <a:tc>
                  <a:txBody>
                    <a:bodyPr/>
                    <a:lstStyle/>
                    <a:p>
                      <a:r>
                        <a:rPr lang="nl-BE" sz="2000" dirty="0"/>
                        <a:t>0</a:t>
                      </a:r>
                      <a:endParaRPr lang="en-BE" sz="2000" dirty="0"/>
                    </a:p>
                  </a:txBody>
                  <a:tcPr/>
                </a:tc>
                <a:tc>
                  <a:txBody>
                    <a:bodyPr/>
                    <a:lstStyle/>
                    <a:p>
                      <a:r>
                        <a:rPr lang="nl-BE" sz="2000" dirty="0"/>
                        <a:t>4-digit year</a:t>
                      </a:r>
                      <a:endParaRPr lang="en-BE" sz="2000" dirty="0"/>
                    </a:p>
                  </a:txBody>
                  <a:tcPr/>
                </a:tc>
                <a:tc>
                  <a:txBody>
                    <a:bodyPr/>
                    <a:lstStyle/>
                    <a:p>
                      <a:r>
                        <a:rPr lang="nl-BE" sz="2000" b="1" dirty="0"/>
                        <a:t>tm_year</a:t>
                      </a:r>
                      <a:endParaRPr lang="en-BE" sz="2000" b="1" dirty="0"/>
                    </a:p>
                  </a:txBody>
                  <a:tcPr/>
                </a:tc>
                <a:tc>
                  <a:txBody>
                    <a:bodyPr/>
                    <a:lstStyle/>
                    <a:p>
                      <a:r>
                        <a:rPr lang="nl-BE" sz="2000" b="0" dirty="0"/>
                        <a:t>2019</a:t>
                      </a:r>
                      <a:endParaRPr lang="en-BE" sz="2000" b="0" dirty="0"/>
                    </a:p>
                  </a:txBody>
                  <a:tcPr/>
                </a:tc>
                <a:extLst>
                  <a:ext uri="{0D108BD9-81ED-4DB2-BD59-A6C34878D82A}">
                    <a16:rowId xmlns:a16="http://schemas.microsoft.com/office/drawing/2014/main" val="1632047574"/>
                  </a:ext>
                </a:extLst>
              </a:tr>
              <a:tr h="373380">
                <a:tc>
                  <a:txBody>
                    <a:bodyPr/>
                    <a:lstStyle/>
                    <a:p>
                      <a:r>
                        <a:rPr lang="nl-BE" sz="2000" dirty="0"/>
                        <a:t>1</a:t>
                      </a:r>
                      <a:endParaRPr lang="en-BE" sz="2000" dirty="0"/>
                    </a:p>
                  </a:txBody>
                  <a:tcPr/>
                </a:tc>
                <a:tc>
                  <a:txBody>
                    <a:bodyPr/>
                    <a:lstStyle/>
                    <a:p>
                      <a:r>
                        <a:rPr lang="nl-BE" sz="2000" b="0" dirty="0"/>
                        <a:t>Month</a:t>
                      </a:r>
                      <a:endParaRPr lang="en-BE" sz="2000" b="0" dirty="0"/>
                    </a:p>
                  </a:txBody>
                  <a:tcPr/>
                </a:tc>
                <a:tc>
                  <a:txBody>
                    <a:bodyPr/>
                    <a:lstStyle/>
                    <a:p>
                      <a:r>
                        <a:rPr lang="nl-BE" sz="2000" b="1" dirty="0"/>
                        <a:t>tm_mon</a:t>
                      </a:r>
                      <a:endParaRPr lang="en-BE" sz="2000" b="1" dirty="0"/>
                    </a:p>
                  </a:txBody>
                  <a:tcPr/>
                </a:tc>
                <a:tc>
                  <a:txBody>
                    <a:bodyPr/>
                    <a:lstStyle/>
                    <a:p>
                      <a:r>
                        <a:rPr lang="nl-BE" sz="2000" b="0" dirty="0"/>
                        <a:t>1 to 12</a:t>
                      </a:r>
                      <a:endParaRPr lang="en-BE" sz="2000" b="0" dirty="0"/>
                    </a:p>
                  </a:txBody>
                  <a:tcPr/>
                </a:tc>
                <a:extLst>
                  <a:ext uri="{0D108BD9-81ED-4DB2-BD59-A6C34878D82A}">
                    <a16:rowId xmlns:a16="http://schemas.microsoft.com/office/drawing/2014/main" val="748380140"/>
                  </a:ext>
                </a:extLst>
              </a:tr>
              <a:tr h="373380">
                <a:tc>
                  <a:txBody>
                    <a:bodyPr/>
                    <a:lstStyle/>
                    <a:p>
                      <a:r>
                        <a:rPr lang="nl-BE" sz="2000" dirty="0"/>
                        <a:t>2</a:t>
                      </a:r>
                      <a:endParaRPr lang="en-BE" sz="2000" dirty="0"/>
                    </a:p>
                  </a:txBody>
                  <a:tcPr/>
                </a:tc>
                <a:tc>
                  <a:txBody>
                    <a:bodyPr/>
                    <a:lstStyle/>
                    <a:p>
                      <a:r>
                        <a:rPr lang="nl-BE" sz="2000" b="0" dirty="0"/>
                        <a:t>Day</a:t>
                      </a:r>
                      <a:endParaRPr lang="en-BE" sz="2000" b="0" dirty="0"/>
                    </a:p>
                  </a:txBody>
                  <a:tcPr/>
                </a:tc>
                <a:tc>
                  <a:txBody>
                    <a:bodyPr/>
                    <a:lstStyle/>
                    <a:p>
                      <a:r>
                        <a:rPr lang="nl-BE" sz="2000" b="1" dirty="0"/>
                        <a:t>tm_mday</a:t>
                      </a:r>
                      <a:endParaRPr lang="en-BE" sz="2000" b="1" dirty="0"/>
                    </a:p>
                  </a:txBody>
                  <a:tcPr/>
                </a:tc>
                <a:tc>
                  <a:txBody>
                    <a:bodyPr/>
                    <a:lstStyle/>
                    <a:p>
                      <a:r>
                        <a:rPr lang="nl-BE" sz="2000" b="0" dirty="0"/>
                        <a:t>1 to 31</a:t>
                      </a:r>
                      <a:endParaRPr lang="en-BE" sz="2000" b="0" dirty="0"/>
                    </a:p>
                  </a:txBody>
                  <a:tcPr/>
                </a:tc>
                <a:extLst>
                  <a:ext uri="{0D108BD9-81ED-4DB2-BD59-A6C34878D82A}">
                    <a16:rowId xmlns:a16="http://schemas.microsoft.com/office/drawing/2014/main" val="2965763222"/>
                  </a:ext>
                </a:extLst>
              </a:tr>
              <a:tr h="373380">
                <a:tc>
                  <a:txBody>
                    <a:bodyPr/>
                    <a:lstStyle/>
                    <a:p>
                      <a:r>
                        <a:rPr lang="nl-BE" sz="2000" dirty="0"/>
                        <a:t>3</a:t>
                      </a:r>
                      <a:endParaRPr lang="en-BE" sz="2000" dirty="0"/>
                    </a:p>
                  </a:txBody>
                  <a:tcPr/>
                </a:tc>
                <a:tc>
                  <a:txBody>
                    <a:bodyPr/>
                    <a:lstStyle/>
                    <a:p>
                      <a:r>
                        <a:rPr lang="nl-BE" sz="2000" b="0" dirty="0"/>
                        <a:t>Hour</a:t>
                      </a:r>
                      <a:endParaRPr lang="en-BE" sz="2000" b="0" dirty="0"/>
                    </a:p>
                  </a:txBody>
                  <a:tcPr/>
                </a:tc>
                <a:tc>
                  <a:txBody>
                    <a:bodyPr/>
                    <a:lstStyle/>
                    <a:p>
                      <a:r>
                        <a:rPr lang="nl-BE" sz="2000" b="1" dirty="0"/>
                        <a:t>tm_hour</a:t>
                      </a:r>
                      <a:endParaRPr lang="en-BE" sz="2000" b="1" dirty="0"/>
                    </a:p>
                  </a:txBody>
                  <a:tcPr/>
                </a:tc>
                <a:tc>
                  <a:txBody>
                    <a:bodyPr/>
                    <a:lstStyle/>
                    <a:p>
                      <a:r>
                        <a:rPr lang="nl-BE" sz="2000" b="0" dirty="0"/>
                        <a:t>0 to 23</a:t>
                      </a:r>
                      <a:endParaRPr lang="en-BE" sz="2000" b="0" dirty="0"/>
                    </a:p>
                  </a:txBody>
                  <a:tcPr/>
                </a:tc>
                <a:extLst>
                  <a:ext uri="{0D108BD9-81ED-4DB2-BD59-A6C34878D82A}">
                    <a16:rowId xmlns:a16="http://schemas.microsoft.com/office/drawing/2014/main" val="1333789196"/>
                  </a:ext>
                </a:extLst>
              </a:tr>
              <a:tr h="373380">
                <a:tc>
                  <a:txBody>
                    <a:bodyPr/>
                    <a:lstStyle/>
                    <a:p>
                      <a:r>
                        <a:rPr lang="nl-BE" sz="2000" dirty="0"/>
                        <a:t>4</a:t>
                      </a:r>
                      <a:endParaRPr lang="en-BE" sz="2000" dirty="0"/>
                    </a:p>
                  </a:txBody>
                  <a:tcPr/>
                </a:tc>
                <a:tc>
                  <a:txBody>
                    <a:bodyPr/>
                    <a:lstStyle/>
                    <a:p>
                      <a:r>
                        <a:rPr lang="nl-BE" sz="2000" b="0" dirty="0"/>
                        <a:t>Minute</a:t>
                      </a:r>
                      <a:endParaRPr lang="en-BE" sz="2000" b="0" dirty="0"/>
                    </a:p>
                  </a:txBody>
                  <a:tcPr/>
                </a:tc>
                <a:tc>
                  <a:txBody>
                    <a:bodyPr/>
                    <a:lstStyle/>
                    <a:p>
                      <a:r>
                        <a:rPr lang="nl-BE" sz="2000" b="1" dirty="0"/>
                        <a:t>tm_min</a:t>
                      </a:r>
                      <a:endParaRPr lang="en-BE" sz="2000" b="1" dirty="0"/>
                    </a:p>
                  </a:txBody>
                  <a:tcPr/>
                </a:tc>
                <a:tc>
                  <a:txBody>
                    <a:bodyPr/>
                    <a:lstStyle/>
                    <a:p>
                      <a:r>
                        <a:rPr lang="nl-BE" sz="2000" b="0" dirty="0"/>
                        <a:t>0 to 59</a:t>
                      </a:r>
                      <a:endParaRPr lang="en-BE" sz="2000" b="0" dirty="0"/>
                    </a:p>
                  </a:txBody>
                  <a:tcPr/>
                </a:tc>
                <a:extLst>
                  <a:ext uri="{0D108BD9-81ED-4DB2-BD59-A6C34878D82A}">
                    <a16:rowId xmlns:a16="http://schemas.microsoft.com/office/drawing/2014/main" val="3255574574"/>
                  </a:ext>
                </a:extLst>
              </a:tr>
              <a:tr h="373380">
                <a:tc>
                  <a:txBody>
                    <a:bodyPr/>
                    <a:lstStyle/>
                    <a:p>
                      <a:r>
                        <a:rPr lang="nl-BE" sz="2000" dirty="0"/>
                        <a:t>5</a:t>
                      </a:r>
                      <a:endParaRPr lang="en-BE" sz="2000" dirty="0"/>
                    </a:p>
                  </a:txBody>
                  <a:tcPr/>
                </a:tc>
                <a:tc>
                  <a:txBody>
                    <a:bodyPr/>
                    <a:lstStyle/>
                    <a:p>
                      <a:r>
                        <a:rPr lang="nl-BE" sz="2000" b="0" dirty="0"/>
                        <a:t>Second</a:t>
                      </a:r>
                      <a:endParaRPr lang="en-BE" sz="2000" b="0" dirty="0"/>
                    </a:p>
                  </a:txBody>
                  <a:tcPr/>
                </a:tc>
                <a:tc>
                  <a:txBody>
                    <a:bodyPr/>
                    <a:lstStyle/>
                    <a:p>
                      <a:r>
                        <a:rPr lang="nl-BE" sz="2000" b="1" dirty="0"/>
                        <a:t>tm_sec</a:t>
                      </a:r>
                      <a:endParaRPr lang="en-BE" sz="2000" b="1" dirty="0"/>
                    </a:p>
                  </a:txBody>
                  <a:tcPr/>
                </a:tc>
                <a:tc>
                  <a:txBody>
                    <a:bodyPr/>
                    <a:lstStyle/>
                    <a:p>
                      <a:r>
                        <a:rPr lang="nl-BE" sz="2000" b="0" dirty="0"/>
                        <a:t>0 to 61</a:t>
                      </a:r>
                      <a:endParaRPr lang="en-BE" sz="2000" b="0" dirty="0"/>
                    </a:p>
                  </a:txBody>
                  <a:tcPr/>
                </a:tc>
                <a:extLst>
                  <a:ext uri="{0D108BD9-81ED-4DB2-BD59-A6C34878D82A}">
                    <a16:rowId xmlns:a16="http://schemas.microsoft.com/office/drawing/2014/main" val="68899060"/>
                  </a:ext>
                </a:extLst>
              </a:tr>
              <a:tr h="373380">
                <a:tc>
                  <a:txBody>
                    <a:bodyPr/>
                    <a:lstStyle/>
                    <a:p>
                      <a:r>
                        <a:rPr lang="nl-BE" sz="2000" dirty="0"/>
                        <a:t>6</a:t>
                      </a:r>
                      <a:endParaRPr lang="en-BE" sz="2000" dirty="0"/>
                    </a:p>
                  </a:txBody>
                  <a:tcPr/>
                </a:tc>
                <a:tc>
                  <a:txBody>
                    <a:bodyPr/>
                    <a:lstStyle/>
                    <a:p>
                      <a:r>
                        <a:rPr lang="nl-BE" sz="2000" b="0" dirty="0"/>
                        <a:t>Day of week</a:t>
                      </a:r>
                      <a:endParaRPr lang="en-BE" sz="2000" b="0" dirty="0"/>
                    </a:p>
                  </a:txBody>
                  <a:tcPr/>
                </a:tc>
                <a:tc>
                  <a:txBody>
                    <a:bodyPr/>
                    <a:lstStyle/>
                    <a:p>
                      <a:r>
                        <a:rPr lang="nl-BE" sz="2000" b="1" dirty="0"/>
                        <a:t>tm_wday</a:t>
                      </a:r>
                      <a:endParaRPr lang="en-BE" sz="2000" b="1" dirty="0"/>
                    </a:p>
                  </a:txBody>
                  <a:tcPr/>
                </a:tc>
                <a:tc>
                  <a:txBody>
                    <a:bodyPr/>
                    <a:lstStyle/>
                    <a:p>
                      <a:r>
                        <a:rPr lang="nl-BE" sz="2000" b="0" dirty="0"/>
                        <a:t>0 to 6 (0 is Monday)</a:t>
                      </a:r>
                      <a:endParaRPr lang="en-BE" sz="2000" b="0" dirty="0"/>
                    </a:p>
                  </a:txBody>
                  <a:tcPr/>
                </a:tc>
                <a:extLst>
                  <a:ext uri="{0D108BD9-81ED-4DB2-BD59-A6C34878D82A}">
                    <a16:rowId xmlns:a16="http://schemas.microsoft.com/office/drawing/2014/main" val="505870790"/>
                  </a:ext>
                </a:extLst>
              </a:tr>
              <a:tr h="373380">
                <a:tc>
                  <a:txBody>
                    <a:bodyPr/>
                    <a:lstStyle/>
                    <a:p>
                      <a:r>
                        <a:rPr lang="nl-BE" sz="2000" dirty="0"/>
                        <a:t>7</a:t>
                      </a:r>
                      <a:endParaRPr lang="en-BE" sz="2000" dirty="0"/>
                    </a:p>
                  </a:txBody>
                  <a:tcPr/>
                </a:tc>
                <a:tc>
                  <a:txBody>
                    <a:bodyPr/>
                    <a:lstStyle/>
                    <a:p>
                      <a:r>
                        <a:rPr lang="nl-BE" sz="2000" b="0" dirty="0"/>
                        <a:t>Day of year</a:t>
                      </a:r>
                      <a:endParaRPr lang="en-BE" sz="2000" b="0" dirty="0"/>
                    </a:p>
                  </a:txBody>
                  <a:tcPr/>
                </a:tc>
                <a:tc>
                  <a:txBody>
                    <a:bodyPr/>
                    <a:lstStyle/>
                    <a:p>
                      <a:r>
                        <a:rPr lang="nl-BE" sz="2000" b="1" dirty="0"/>
                        <a:t>tm_yday</a:t>
                      </a:r>
                      <a:endParaRPr lang="en-BE" sz="2000" b="1" dirty="0"/>
                    </a:p>
                  </a:txBody>
                  <a:tcPr/>
                </a:tc>
                <a:tc>
                  <a:txBody>
                    <a:bodyPr/>
                    <a:lstStyle/>
                    <a:p>
                      <a:r>
                        <a:rPr lang="nl-BE" sz="2000" b="0" dirty="0"/>
                        <a:t>1 to 366</a:t>
                      </a:r>
                      <a:endParaRPr lang="en-BE" sz="2000" b="0" dirty="0"/>
                    </a:p>
                  </a:txBody>
                  <a:tcPr/>
                </a:tc>
                <a:extLst>
                  <a:ext uri="{0D108BD9-81ED-4DB2-BD59-A6C34878D82A}">
                    <a16:rowId xmlns:a16="http://schemas.microsoft.com/office/drawing/2014/main" val="4154789830"/>
                  </a:ext>
                </a:extLst>
              </a:tr>
              <a:tr h="373380">
                <a:tc>
                  <a:txBody>
                    <a:bodyPr/>
                    <a:lstStyle/>
                    <a:p>
                      <a:r>
                        <a:rPr lang="nl-BE" sz="2000" dirty="0"/>
                        <a:t>8</a:t>
                      </a:r>
                      <a:endParaRPr lang="en-BE" sz="2000" dirty="0"/>
                    </a:p>
                  </a:txBody>
                  <a:tcPr/>
                </a:tc>
                <a:tc>
                  <a:txBody>
                    <a:bodyPr/>
                    <a:lstStyle/>
                    <a:p>
                      <a:r>
                        <a:rPr lang="nl-BE" sz="2000" b="0" dirty="0"/>
                        <a:t>Daylight savings</a:t>
                      </a:r>
                      <a:endParaRPr lang="en-BE" sz="2000" b="0" dirty="0"/>
                    </a:p>
                  </a:txBody>
                  <a:tcPr/>
                </a:tc>
                <a:tc>
                  <a:txBody>
                    <a:bodyPr/>
                    <a:lstStyle/>
                    <a:p>
                      <a:r>
                        <a:rPr lang="nl-BE" sz="2000" b="1" dirty="0"/>
                        <a:t>tm_isdst</a:t>
                      </a:r>
                      <a:endParaRPr lang="en-BE" sz="2000" b="1" dirty="0"/>
                    </a:p>
                  </a:txBody>
                  <a:tcPr/>
                </a:tc>
                <a:tc>
                  <a:txBody>
                    <a:bodyPr/>
                    <a:lstStyle/>
                    <a:p>
                      <a:r>
                        <a:rPr lang="nl-BE" sz="2000" b="0" dirty="0"/>
                        <a:t>-1, 0, 1 (-1 = library determines DST)</a:t>
                      </a:r>
                      <a:endParaRPr lang="en-BE" sz="2000" b="0" dirty="0"/>
                    </a:p>
                  </a:txBody>
                  <a:tcPr/>
                </a:tc>
                <a:extLst>
                  <a:ext uri="{0D108BD9-81ED-4DB2-BD59-A6C34878D82A}">
                    <a16:rowId xmlns:a16="http://schemas.microsoft.com/office/drawing/2014/main" val="904264574"/>
                  </a:ext>
                </a:extLst>
              </a:tr>
            </a:tbl>
          </a:graphicData>
        </a:graphic>
      </p:graphicFrame>
    </p:spTree>
    <p:extLst>
      <p:ext uri="{BB962C8B-B14F-4D97-AF65-F5344CB8AC3E}">
        <p14:creationId xmlns:p14="http://schemas.microsoft.com/office/powerpoint/2010/main" val="1484293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time</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066800"/>
            <a:ext cx="10661073" cy="1905001"/>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err="1">
                <a:solidFill>
                  <a:srgbClr val="0070C0"/>
                </a:solidFill>
              </a:rPr>
              <a:t>time.localtime</a:t>
            </a:r>
            <a:r>
              <a:rPr lang="en-US" sz="2400" dirty="0">
                <a:solidFill>
                  <a:srgbClr val="0070C0"/>
                </a:solidFill>
              </a:rPr>
              <a:t>() takes number of seconds passed since epoch </a:t>
            </a:r>
            <a:r>
              <a:rPr lang="en-US" sz="2400" dirty="0" err="1">
                <a:solidFill>
                  <a:srgbClr val="0070C0"/>
                </a:solidFill>
              </a:rPr>
              <a:t>time.time</a:t>
            </a:r>
            <a:r>
              <a:rPr lang="en-US" sz="2400" dirty="0">
                <a:solidFill>
                  <a:srgbClr val="0070C0"/>
                </a:solidFill>
              </a:rPr>
              <a:t>()</a:t>
            </a:r>
            <a:br>
              <a:rPr lang="en-US" sz="2400" dirty="0">
                <a:solidFill>
                  <a:srgbClr val="0070C0"/>
                </a:solidFill>
              </a:rPr>
            </a:br>
            <a:r>
              <a:rPr lang="en-US" sz="2400" dirty="0">
                <a:solidFill>
                  <a:srgbClr val="0070C0"/>
                </a:solidFill>
              </a:rPr>
              <a:t>as argument and returns </a:t>
            </a:r>
            <a:r>
              <a:rPr lang="en-US" sz="2400" dirty="0" err="1">
                <a:solidFill>
                  <a:srgbClr val="0070C0"/>
                </a:solidFill>
              </a:rPr>
              <a:t>struct_time</a:t>
            </a:r>
            <a:r>
              <a:rPr lang="en-US" sz="2400" dirty="0">
                <a:solidFill>
                  <a:srgbClr val="0070C0"/>
                </a:solidFill>
              </a:rPr>
              <a:t> tuple in local time</a:t>
            </a:r>
          </a:p>
        </p:txBody>
      </p:sp>
      <p:pic>
        <p:nvPicPr>
          <p:cNvPr id="7" name="Picture 6">
            <a:extLst>
              <a:ext uri="{FF2B5EF4-FFF2-40B4-BE49-F238E27FC236}">
                <a16:creationId xmlns:a16="http://schemas.microsoft.com/office/drawing/2014/main" id="{2EB1F0F6-FA76-4AEC-8632-6482B8CEFDAF}"/>
              </a:ext>
            </a:extLst>
          </p:cNvPr>
          <p:cNvPicPr>
            <a:picLocks noChangeAspect="1"/>
          </p:cNvPicPr>
          <p:nvPr/>
        </p:nvPicPr>
        <p:blipFill>
          <a:blip r:embed="rId2"/>
          <a:stretch>
            <a:fillRect/>
          </a:stretch>
        </p:blipFill>
        <p:spPr>
          <a:xfrm>
            <a:off x="914400" y="2590800"/>
            <a:ext cx="8904869" cy="2362199"/>
          </a:xfrm>
          <a:prstGeom prst="rect">
            <a:avLst/>
          </a:prstGeom>
        </p:spPr>
      </p:pic>
    </p:spTree>
    <p:extLst>
      <p:ext uri="{BB962C8B-B14F-4D97-AF65-F5344CB8AC3E}">
        <p14:creationId xmlns:p14="http://schemas.microsoft.com/office/powerpoint/2010/main" val="304953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4FB2AA-9960-4080-BCEE-04AE7CB432D4}"/>
              </a:ext>
            </a:extLst>
          </p:cNvPr>
          <p:cNvPicPr>
            <a:picLocks noChangeAspect="1"/>
          </p:cNvPicPr>
          <p:nvPr/>
        </p:nvPicPr>
        <p:blipFill>
          <a:blip r:embed="rId2"/>
          <a:stretch>
            <a:fillRect/>
          </a:stretch>
        </p:blipFill>
        <p:spPr>
          <a:xfrm>
            <a:off x="5562600" y="136209"/>
            <a:ext cx="5134928" cy="2683193"/>
          </a:xfrm>
          <a:prstGeom prst="rect">
            <a:avLst/>
          </a:prstGeom>
        </p:spPr>
      </p:pic>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time</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066800"/>
            <a:ext cx="10661073" cy="1905001"/>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Use </a:t>
            </a:r>
            <a:r>
              <a:rPr lang="en-US" sz="2400" dirty="0" err="1">
                <a:solidFill>
                  <a:srgbClr val="0070C0"/>
                </a:solidFill>
              </a:rPr>
              <a:t>time.strftime</a:t>
            </a:r>
            <a:r>
              <a:rPr lang="en-US" sz="2400" dirty="0">
                <a:solidFill>
                  <a:srgbClr val="0070C0"/>
                </a:solidFill>
              </a:rPr>
              <a:t>()</a:t>
            </a:r>
            <a:br>
              <a:rPr lang="en-US" sz="2400" dirty="0">
                <a:solidFill>
                  <a:srgbClr val="0070C0"/>
                </a:solidFill>
              </a:rPr>
            </a:br>
            <a:r>
              <a:rPr lang="en-US" sz="2400" dirty="0">
                <a:solidFill>
                  <a:srgbClr val="0070C0"/>
                </a:solidFill>
              </a:rPr>
              <a:t>with your own format code  </a:t>
            </a:r>
            <a:br>
              <a:rPr lang="en-US" sz="2400" dirty="0">
                <a:solidFill>
                  <a:srgbClr val="0070C0"/>
                </a:solidFill>
              </a:rPr>
            </a:br>
            <a:r>
              <a:rPr lang="en-US" sz="2400" dirty="0">
                <a:solidFill>
                  <a:srgbClr val="0070C0"/>
                </a:solidFill>
              </a:rPr>
              <a:t>to get preferred time string </a:t>
            </a:r>
          </a:p>
        </p:txBody>
      </p:sp>
      <p:sp>
        <p:nvSpPr>
          <p:cNvPr id="6" name="TextBox 5">
            <a:extLst>
              <a:ext uri="{FF2B5EF4-FFF2-40B4-BE49-F238E27FC236}">
                <a16:creationId xmlns:a16="http://schemas.microsoft.com/office/drawing/2014/main" id="{EC81F1E1-6C78-4908-8364-95EEFD0EB510}"/>
              </a:ext>
            </a:extLst>
          </p:cNvPr>
          <p:cNvSpPr txBox="1"/>
          <p:nvPr/>
        </p:nvSpPr>
        <p:spPr>
          <a:xfrm>
            <a:off x="5881692" y="2928401"/>
            <a:ext cx="3581400" cy="400110"/>
          </a:xfrm>
          <a:prstGeom prst="rect">
            <a:avLst/>
          </a:prstGeom>
          <a:noFill/>
        </p:spPr>
        <p:txBody>
          <a:bodyPr wrap="square" rtlCol="0">
            <a:spAutoFit/>
          </a:bodyPr>
          <a:lstStyle/>
          <a:p>
            <a:pPr algn="r"/>
            <a:r>
              <a:rPr lang="en-US" sz="2000" b="1" dirty="0">
                <a:solidFill>
                  <a:srgbClr val="0070C0"/>
                </a:solidFill>
                <a:effectLst/>
                <a:latin typeface="+mn-lt"/>
              </a:rPr>
              <a:t>example-code-4-2.py</a:t>
            </a:r>
            <a:endParaRPr lang="nl-BE" sz="2000" b="1" dirty="0">
              <a:solidFill>
                <a:schemeClr val="tx1">
                  <a:lumMod val="75000"/>
                  <a:lumOff val="25000"/>
                </a:schemeClr>
              </a:solidFill>
              <a:effectLst/>
              <a:latin typeface="+mn-lt"/>
            </a:endParaRPr>
          </a:p>
        </p:txBody>
      </p:sp>
      <p:pic>
        <p:nvPicPr>
          <p:cNvPr id="8" name="Picture 7">
            <a:extLst>
              <a:ext uri="{FF2B5EF4-FFF2-40B4-BE49-F238E27FC236}">
                <a16:creationId xmlns:a16="http://schemas.microsoft.com/office/drawing/2014/main" id="{8DE6C432-A1AA-42D0-9E46-797DDCCB049A}"/>
              </a:ext>
            </a:extLst>
          </p:cNvPr>
          <p:cNvPicPr>
            <a:picLocks noChangeAspect="1"/>
          </p:cNvPicPr>
          <p:nvPr/>
        </p:nvPicPr>
        <p:blipFill>
          <a:blip r:embed="rId3"/>
          <a:stretch>
            <a:fillRect/>
          </a:stretch>
        </p:blipFill>
        <p:spPr>
          <a:xfrm>
            <a:off x="879761" y="3697384"/>
            <a:ext cx="8753095" cy="2093816"/>
          </a:xfrm>
          <a:prstGeom prst="rect">
            <a:avLst/>
          </a:prstGeom>
        </p:spPr>
      </p:pic>
    </p:spTree>
    <p:extLst>
      <p:ext uri="{BB962C8B-B14F-4D97-AF65-F5344CB8AC3E}">
        <p14:creationId xmlns:p14="http://schemas.microsoft.com/office/powerpoint/2010/main" val="375150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Introduction</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Python programming paradigms:</a:t>
            </a:r>
          </a:p>
          <a:p>
            <a:pPr lvl="1" eaLnBrk="0" hangingPunct="0">
              <a:lnSpc>
                <a:spcPct val="150000"/>
              </a:lnSpc>
              <a:spcBef>
                <a:spcPct val="20000"/>
              </a:spcBef>
              <a:buFont typeface="Wingdings" panose="05000000000000000000" pitchFamily="2" charset="2"/>
              <a:buChar char="ü"/>
            </a:pPr>
            <a:r>
              <a:rPr lang="en-US" sz="2400" b="1" dirty="0">
                <a:solidFill>
                  <a:srgbClr val="0070C0"/>
                </a:solidFill>
              </a:rPr>
              <a:t> Procedural programming </a:t>
            </a:r>
            <a:r>
              <a:rPr lang="en-US" sz="2400" dirty="0">
                <a:solidFill>
                  <a:srgbClr val="0070C0"/>
                </a:solidFill>
              </a:rPr>
              <a:t>(PP) </a:t>
            </a:r>
            <a:r>
              <a:rPr lang="en-US" sz="2000" dirty="0">
                <a:solidFill>
                  <a:srgbClr val="0070C0"/>
                </a:solidFill>
                <a:sym typeface="Wingdings" panose="05000000000000000000" pitchFamily="2" charset="2"/>
              </a:rPr>
              <a:t> top-down approach, code written as a list of </a:t>
            </a:r>
            <a:br>
              <a:rPr lang="en-US" sz="2000" dirty="0">
                <a:solidFill>
                  <a:srgbClr val="0070C0"/>
                </a:solidFill>
                <a:sym typeface="Wingdings" panose="05000000000000000000" pitchFamily="2" charset="2"/>
              </a:rPr>
            </a:br>
            <a:r>
              <a:rPr lang="en-US" sz="2000" dirty="0">
                <a:solidFill>
                  <a:srgbClr val="0070C0"/>
                </a:solidFill>
                <a:sym typeface="Wingdings" panose="05000000000000000000" pitchFamily="2" charset="2"/>
              </a:rPr>
              <a:t>  instructions to tell computer what to do step by step, relies on procedures or routines</a:t>
            </a:r>
            <a:endParaRPr lang="en-US" sz="2000" dirty="0">
              <a:solidFill>
                <a:srgbClr val="0070C0"/>
              </a:solidFill>
            </a:endParaRPr>
          </a:p>
          <a:p>
            <a:pPr lvl="1" eaLnBrk="0" hangingPunct="0">
              <a:lnSpc>
                <a:spcPct val="150000"/>
              </a:lnSpc>
              <a:spcBef>
                <a:spcPct val="20000"/>
              </a:spcBef>
              <a:buFont typeface="Wingdings" panose="05000000000000000000" pitchFamily="2" charset="2"/>
              <a:buChar char="ü"/>
            </a:pPr>
            <a:r>
              <a:rPr lang="en-US" sz="2400" dirty="0">
                <a:solidFill>
                  <a:srgbClr val="0070C0"/>
                </a:solidFill>
              </a:rPr>
              <a:t> </a:t>
            </a:r>
            <a:r>
              <a:rPr lang="en-US" sz="2400" b="1" dirty="0">
                <a:solidFill>
                  <a:srgbClr val="0070C0"/>
                </a:solidFill>
              </a:rPr>
              <a:t>Functional programming </a:t>
            </a:r>
            <a:r>
              <a:rPr lang="en-US" sz="2400" dirty="0">
                <a:solidFill>
                  <a:srgbClr val="0070C0"/>
                </a:solidFill>
              </a:rPr>
              <a:t>(FP) </a:t>
            </a:r>
            <a:r>
              <a:rPr lang="en-US" sz="2000" dirty="0">
                <a:solidFill>
                  <a:srgbClr val="0070C0"/>
                </a:solidFill>
                <a:sym typeface="Wingdings" panose="05000000000000000000" pitchFamily="2" charset="2"/>
              </a:rPr>
              <a:t> passing data from function to function to get result, </a:t>
            </a:r>
            <a:br>
              <a:rPr lang="en-US" sz="2000" dirty="0">
                <a:solidFill>
                  <a:srgbClr val="0070C0"/>
                </a:solidFill>
                <a:sym typeface="Wingdings" panose="05000000000000000000" pitchFamily="2" charset="2"/>
              </a:rPr>
            </a:br>
            <a:r>
              <a:rPr lang="en-US" sz="2000" dirty="0">
                <a:solidFill>
                  <a:srgbClr val="0070C0"/>
                </a:solidFill>
                <a:sym typeface="Wingdings" panose="05000000000000000000" pitchFamily="2" charset="2"/>
              </a:rPr>
              <a:t>  functions are treated as data and used as parameters and return them e.g.</a:t>
            </a:r>
            <a:endParaRPr lang="en-US" sz="2000" dirty="0">
              <a:solidFill>
                <a:srgbClr val="0070C0"/>
              </a:solidFill>
            </a:endParaRPr>
          </a:p>
          <a:p>
            <a:pPr lvl="1" eaLnBrk="0" hangingPunct="0">
              <a:lnSpc>
                <a:spcPct val="150000"/>
              </a:lnSpc>
              <a:spcBef>
                <a:spcPct val="20000"/>
              </a:spcBef>
              <a:buFont typeface="Wingdings" panose="05000000000000000000" pitchFamily="2" charset="2"/>
              <a:buChar char="ü"/>
            </a:pPr>
            <a:r>
              <a:rPr lang="en-US" sz="2400" dirty="0">
                <a:solidFill>
                  <a:srgbClr val="0070C0"/>
                </a:solidFill>
              </a:rPr>
              <a:t> </a:t>
            </a:r>
            <a:r>
              <a:rPr lang="en-US" sz="2400" b="1" dirty="0">
                <a:solidFill>
                  <a:srgbClr val="0070C0"/>
                </a:solidFill>
              </a:rPr>
              <a:t>Object-oriented programming </a:t>
            </a:r>
            <a:r>
              <a:rPr lang="en-US" sz="2400" dirty="0">
                <a:solidFill>
                  <a:srgbClr val="0070C0"/>
                </a:solidFill>
              </a:rPr>
              <a:t>(OOP) </a:t>
            </a:r>
            <a:r>
              <a:rPr lang="en-US" sz="2000" dirty="0">
                <a:solidFill>
                  <a:srgbClr val="0070C0"/>
                </a:solidFill>
                <a:sym typeface="Wingdings" panose="05000000000000000000" pitchFamily="2" charset="2"/>
              </a:rPr>
              <a:t> encapsulating data and behavior into objects </a:t>
            </a:r>
            <a:br>
              <a:rPr lang="en-US" sz="2000" dirty="0">
                <a:solidFill>
                  <a:srgbClr val="0070C0"/>
                </a:solidFill>
                <a:sym typeface="Wingdings" panose="05000000000000000000" pitchFamily="2" charset="2"/>
              </a:rPr>
            </a:br>
            <a:r>
              <a:rPr lang="en-US" sz="2000" dirty="0">
                <a:solidFill>
                  <a:srgbClr val="0070C0"/>
                </a:solidFill>
                <a:sym typeface="Wingdings" panose="05000000000000000000" pitchFamily="2" charset="2"/>
              </a:rPr>
              <a:t>  consisting of classes and methods</a:t>
            </a:r>
            <a:endParaRPr lang="en-US" sz="2000" dirty="0">
              <a:solidFill>
                <a:srgbClr val="0070C0"/>
              </a:solidFill>
            </a:endParaRPr>
          </a:p>
          <a:p>
            <a:pPr marL="0" indent="0" eaLnBrk="0" hangingPunct="0">
              <a:lnSpc>
                <a:spcPct val="150000"/>
              </a:lnSpc>
              <a:spcBef>
                <a:spcPct val="20000"/>
              </a:spcBef>
              <a:buNone/>
            </a:pPr>
            <a:endParaRPr lang="en-BE" sz="2400" b="1" dirty="0"/>
          </a:p>
        </p:txBody>
      </p:sp>
    </p:spTree>
    <p:extLst>
      <p:ext uri="{BB962C8B-B14F-4D97-AF65-F5344CB8AC3E}">
        <p14:creationId xmlns:p14="http://schemas.microsoft.com/office/powerpoint/2010/main" val="133379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time</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066800"/>
            <a:ext cx="10661073" cy="1905001"/>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The time module can also be used to measure CPU time</a:t>
            </a:r>
            <a:br>
              <a:rPr lang="en-US" sz="2400" dirty="0">
                <a:solidFill>
                  <a:srgbClr val="0070C0"/>
                </a:solidFill>
              </a:rPr>
            </a:br>
            <a:r>
              <a:rPr lang="en-US" sz="2400" dirty="0">
                <a:solidFill>
                  <a:srgbClr val="0070C0"/>
                </a:solidFill>
                <a:sym typeface="Wingdings" panose="05000000000000000000" pitchFamily="2" charset="2"/>
              </a:rPr>
              <a:t> to know time spent in a script</a:t>
            </a:r>
            <a:endParaRPr lang="en-US" sz="2400" dirty="0">
              <a:solidFill>
                <a:srgbClr val="0070C0"/>
              </a:solidFill>
            </a:endParaRPr>
          </a:p>
        </p:txBody>
      </p:sp>
      <p:sp>
        <p:nvSpPr>
          <p:cNvPr id="8" name="Tijdelijke aanduiding voor inhoud 2">
            <a:extLst>
              <a:ext uri="{FF2B5EF4-FFF2-40B4-BE49-F238E27FC236}">
                <a16:creationId xmlns:a16="http://schemas.microsoft.com/office/drawing/2014/main" id="{BD1E3741-3EB1-4B1E-8525-5AB770E9678D}"/>
              </a:ext>
            </a:extLst>
          </p:cNvPr>
          <p:cNvSpPr txBox="1">
            <a:spLocks/>
          </p:cNvSpPr>
          <p:nvPr/>
        </p:nvSpPr>
        <p:spPr>
          <a:xfrm>
            <a:off x="914400" y="2392362"/>
            <a:ext cx="3352800" cy="2400300"/>
          </a:xfrm>
          <a:prstGeom prst="rect">
            <a:avLst/>
          </a:prstGeom>
          <a:ln w="6350">
            <a:solidFill>
              <a:schemeClr val="bg1">
                <a:lumMod val="75000"/>
              </a:schemeClr>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marL="0" indent="0" fontAlgn="auto">
              <a:lnSpc>
                <a:spcPct val="120000"/>
              </a:lnSpc>
              <a:spcAft>
                <a:spcPts val="0"/>
              </a:spcAft>
              <a:buNone/>
            </a:pPr>
            <a:r>
              <a:rPr lang="en-US" sz="20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 import time module</a:t>
            </a:r>
          </a:p>
          <a:p>
            <a:pPr marL="0" indent="0" fontAlgn="auto">
              <a:lnSpc>
                <a:spcPct val="120000"/>
              </a:lnSpc>
              <a:spcAft>
                <a:spcPts val="0"/>
              </a:spcAft>
              <a:buNone/>
            </a:pP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t0 = </a:t>
            </a:r>
            <a:r>
              <a:rPr lang="en-US" sz="2000" b="1" dirty="0" err="1">
                <a:effectLst/>
                <a:latin typeface="Courier New" panose="02070309020205020404" pitchFamily="49" charset="0"/>
                <a:ea typeface="Arial Unicode MS" panose="020B0604020202020204" pitchFamily="34" charset="-128"/>
                <a:cs typeface="Courier New" panose="02070309020205020404" pitchFamily="49" charset="0"/>
              </a:rPr>
              <a:t>time.clock</a:t>
            </a: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a:t>
            </a:r>
          </a:p>
          <a:p>
            <a:pPr marL="0" indent="0" fontAlgn="auto">
              <a:lnSpc>
                <a:spcPct val="120000"/>
              </a:lnSpc>
              <a:spcAft>
                <a:spcPts val="0"/>
              </a:spcAft>
              <a:buNone/>
            </a:pPr>
            <a:r>
              <a:rPr lang="en-US" sz="20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 run statements</a:t>
            </a:r>
          </a:p>
          <a:p>
            <a:pPr marL="0" indent="0" fontAlgn="auto">
              <a:lnSpc>
                <a:spcPct val="120000"/>
              </a:lnSpc>
              <a:spcAft>
                <a:spcPts val="0"/>
              </a:spcAft>
              <a:buNone/>
            </a:pP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t1 = </a:t>
            </a:r>
            <a:r>
              <a:rPr lang="en-US" sz="2000" b="1" dirty="0" err="1">
                <a:effectLst/>
                <a:latin typeface="Courier New" panose="02070309020205020404" pitchFamily="49" charset="0"/>
                <a:ea typeface="Arial Unicode MS" panose="020B0604020202020204" pitchFamily="34" charset="-128"/>
                <a:cs typeface="Courier New" panose="02070309020205020404" pitchFamily="49" charset="0"/>
              </a:rPr>
              <a:t>time.clock</a:t>
            </a: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a:t>
            </a:r>
          </a:p>
          <a:p>
            <a:pPr marL="0" indent="0" fontAlgn="auto">
              <a:lnSpc>
                <a:spcPct val="120000"/>
              </a:lnSpc>
              <a:spcAft>
                <a:spcPts val="0"/>
              </a:spcAft>
              <a:buNone/>
            </a:pPr>
            <a:r>
              <a:rPr lang="en-US" sz="2000" b="1" dirty="0" err="1">
                <a:effectLst/>
                <a:latin typeface="Courier New" panose="02070309020205020404" pitchFamily="49" charset="0"/>
                <a:ea typeface="Arial Unicode MS" panose="020B0604020202020204" pitchFamily="34" charset="-128"/>
                <a:cs typeface="Courier New" panose="02070309020205020404" pitchFamily="49" charset="0"/>
              </a:rPr>
              <a:t>cpu_time</a:t>
            </a: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 = t1 – t0</a:t>
            </a:r>
          </a:p>
        </p:txBody>
      </p:sp>
      <p:pic>
        <p:nvPicPr>
          <p:cNvPr id="4" name="Picture 3">
            <a:extLst>
              <a:ext uri="{FF2B5EF4-FFF2-40B4-BE49-F238E27FC236}">
                <a16:creationId xmlns:a16="http://schemas.microsoft.com/office/drawing/2014/main" id="{878D9750-0154-4448-B1C6-425CF93CEE56}"/>
              </a:ext>
            </a:extLst>
          </p:cNvPr>
          <p:cNvPicPr>
            <a:picLocks noChangeAspect="1"/>
          </p:cNvPicPr>
          <p:nvPr/>
        </p:nvPicPr>
        <p:blipFill>
          <a:blip r:embed="rId2"/>
          <a:stretch>
            <a:fillRect/>
          </a:stretch>
        </p:blipFill>
        <p:spPr>
          <a:xfrm>
            <a:off x="4477704" y="2398395"/>
            <a:ext cx="6894195" cy="2975610"/>
          </a:xfrm>
          <a:prstGeom prst="rect">
            <a:avLst/>
          </a:prstGeom>
        </p:spPr>
      </p:pic>
    </p:spTree>
    <p:extLst>
      <p:ext uri="{BB962C8B-B14F-4D97-AF65-F5344CB8AC3E}">
        <p14:creationId xmlns:p14="http://schemas.microsoft.com/office/powerpoint/2010/main" val="446728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zip function</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066800"/>
            <a:ext cx="10661073" cy="1905001"/>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Built-in </a:t>
            </a:r>
            <a:r>
              <a:rPr lang="en-US" sz="2400" b="1" dirty="0">
                <a:solidFill>
                  <a:srgbClr val="0070C0"/>
                </a:solidFill>
              </a:rPr>
              <a:t>zip() function </a:t>
            </a:r>
            <a:r>
              <a:rPr lang="en-US" sz="2400" dirty="0">
                <a:solidFill>
                  <a:srgbClr val="0070C0"/>
                </a:solidFill>
              </a:rPr>
              <a:t>gives an iterator of tuples</a:t>
            </a:r>
            <a:br>
              <a:rPr lang="en-US" sz="2400" dirty="0">
                <a:solidFill>
                  <a:srgbClr val="0070C0"/>
                </a:solidFill>
              </a:rPr>
            </a:br>
            <a:r>
              <a:rPr lang="en-US" sz="2400" dirty="0">
                <a:solidFill>
                  <a:srgbClr val="0070C0"/>
                </a:solidFill>
                <a:sym typeface="Wingdings" panose="05000000000000000000" pitchFamily="2" charset="2"/>
              </a:rPr>
              <a:t> takes </a:t>
            </a:r>
            <a:r>
              <a:rPr lang="en-US" sz="2400" dirty="0" err="1">
                <a:solidFill>
                  <a:srgbClr val="0070C0"/>
                </a:solidFill>
                <a:sym typeface="Wingdings" panose="05000000000000000000" pitchFamily="2" charset="2"/>
              </a:rPr>
              <a:t>iterables</a:t>
            </a:r>
            <a:r>
              <a:rPr lang="en-US" sz="2400" dirty="0">
                <a:solidFill>
                  <a:srgbClr val="0070C0"/>
                </a:solidFill>
                <a:sym typeface="Wingdings" panose="05000000000000000000" pitchFamily="2" charset="2"/>
              </a:rPr>
              <a:t> as arguments: can be list, string, </a:t>
            </a:r>
            <a:r>
              <a:rPr lang="en-US" sz="2400" dirty="0" err="1">
                <a:solidFill>
                  <a:srgbClr val="0070C0"/>
                </a:solidFill>
                <a:sym typeface="Wingdings" panose="05000000000000000000" pitchFamily="2" charset="2"/>
              </a:rPr>
              <a:t>dict</a:t>
            </a:r>
            <a:r>
              <a:rPr lang="en-US" sz="2400" dirty="0">
                <a:solidFill>
                  <a:srgbClr val="0070C0"/>
                </a:solidFill>
                <a:sym typeface="Wingdings" panose="05000000000000000000" pitchFamily="2" charset="2"/>
              </a:rPr>
              <a:t> (or user defined objects)</a:t>
            </a:r>
            <a:endParaRPr lang="en-US" sz="2400" dirty="0">
              <a:solidFill>
                <a:srgbClr val="0070C0"/>
              </a:solidFill>
            </a:endParaRPr>
          </a:p>
        </p:txBody>
      </p:sp>
      <p:pic>
        <p:nvPicPr>
          <p:cNvPr id="5" name="Picture 4">
            <a:extLst>
              <a:ext uri="{FF2B5EF4-FFF2-40B4-BE49-F238E27FC236}">
                <a16:creationId xmlns:a16="http://schemas.microsoft.com/office/drawing/2014/main" id="{45AB6F37-0D09-4AAA-99CD-B3BEE33415B2}"/>
              </a:ext>
            </a:extLst>
          </p:cNvPr>
          <p:cNvPicPr>
            <a:picLocks noChangeAspect="1"/>
          </p:cNvPicPr>
          <p:nvPr/>
        </p:nvPicPr>
        <p:blipFill>
          <a:blip r:embed="rId2"/>
          <a:stretch>
            <a:fillRect/>
          </a:stretch>
        </p:blipFill>
        <p:spPr>
          <a:xfrm>
            <a:off x="4800595" y="2514600"/>
            <a:ext cx="6515100" cy="937260"/>
          </a:xfrm>
          <a:prstGeom prst="rect">
            <a:avLst/>
          </a:prstGeom>
        </p:spPr>
      </p:pic>
      <p:sp>
        <p:nvSpPr>
          <p:cNvPr id="7" name="Tijdelijke aanduiding voor inhoud 2">
            <a:extLst>
              <a:ext uri="{FF2B5EF4-FFF2-40B4-BE49-F238E27FC236}">
                <a16:creationId xmlns:a16="http://schemas.microsoft.com/office/drawing/2014/main" id="{5B88CC16-9E6E-4CE6-9D1E-9A1ED20F9C95}"/>
              </a:ext>
            </a:extLst>
          </p:cNvPr>
          <p:cNvSpPr txBox="1">
            <a:spLocks/>
          </p:cNvSpPr>
          <p:nvPr/>
        </p:nvSpPr>
        <p:spPr>
          <a:xfrm>
            <a:off x="845125" y="2514605"/>
            <a:ext cx="3657600" cy="946078"/>
          </a:xfrm>
          <a:prstGeom prst="rect">
            <a:avLst/>
          </a:prstGeom>
          <a:ln w="6350">
            <a:solidFill>
              <a:schemeClr val="bg1">
                <a:lumMod val="75000"/>
              </a:schemeClr>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marL="0" indent="0" fontAlgn="auto">
              <a:lnSpc>
                <a:spcPct val="120000"/>
              </a:lnSpc>
              <a:spcAft>
                <a:spcPts val="0"/>
              </a:spcAft>
              <a:buNone/>
            </a:pPr>
            <a:r>
              <a:rPr lang="en-US" sz="20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 zip function syntax</a:t>
            </a:r>
          </a:p>
          <a:p>
            <a:pPr marL="0" indent="0" fontAlgn="auto">
              <a:lnSpc>
                <a:spcPct val="120000"/>
              </a:lnSpc>
              <a:spcAft>
                <a:spcPts val="0"/>
              </a:spcAft>
              <a:buNone/>
            </a:pP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zip(*</a:t>
            </a:r>
            <a:r>
              <a:rPr lang="en-US" sz="2000" b="1" dirty="0" err="1">
                <a:effectLst/>
                <a:latin typeface="Courier New" panose="02070309020205020404" pitchFamily="49" charset="0"/>
                <a:ea typeface="Arial Unicode MS" panose="020B0604020202020204" pitchFamily="34" charset="-128"/>
                <a:cs typeface="Courier New" panose="02070309020205020404" pitchFamily="49" charset="0"/>
              </a:rPr>
              <a:t>iterables</a:t>
            </a:r>
            <a:r>
              <a:rPr lang="en-US" sz="2000" b="1" dirty="0">
                <a:effectLst/>
                <a:latin typeface="Courier New" panose="02070309020205020404" pitchFamily="49" charset="0"/>
                <a:ea typeface="Arial Unicode MS" panose="020B0604020202020204" pitchFamily="34" charset="-128"/>
                <a:cs typeface="Courier New" panose="02070309020205020404" pitchFamily="49" charset="0"/>
              </a:rPr>
              <a:t>)</a:t>
            </a:r>
          </a:p>
        </p:txBody>
      </p:sp>
    </p:spTree>
    <p:extLst>
      <p:ext uri="{BB962C8B-B14F-4D97-AF65-F5344CB8AC3E}">
        <p14:creationId xmlns:p14="http://schemas.microsoft.com/office/powerpoint/2010/main" val="52505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zip function</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066800"/>
            <a:ext cx="10661073" cy="1905001"/>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Examples of zip:</a:t>
            </a:r>
          </a:p>
        </p:txBody>
      </p:sp>
      <p:pic>
        <p:nvPicPr>
          <p:cNvPr id="6" name="Picture 5">
            <a:extLst>
              <a:ext uri="{FF2B5EF4-FFF2-40B4-BE49-F238E27FC236}">
                <a16:creationId xmlns:a16="http://schemas.microsoft.com/office/drawing/2014/main" id="{0CF93CD9-D3CA-443F-B5D5-0E9D0D7726FB}"/>
              </a:ext>
            </a:extLst>
          </p:cNvPr>
          <p:cNvPicPr>
            <a:picLocks noChangeAspect="1"/>
          </p:cNvPicPr>
          <p:nvPr/>
        </p:nvPicPr>
        <p:blipFill>
          <a:blip r:embed="rId2"/>
          <a:stretch>
            <a:fillRect/>
          </a:stretch>
        </p:blipFill>
        <p:spPr>
          <a:xfrm>
            <a:off x="3581400" y="533400"/>
            <a:ext cx="8153761" cy="5410200"/>
          </a:xfrm>
          <a:prstGeom prst="rect">
            <a:avLst/>
          </a:prstGeom>
        </p:spPr>
      </p:pic>
      <p:pic>
        <p:nvPicPr>
          <p:cNvPr id="9" name="Picture 8">
            <a:extLst>
              <a:ext uri="{FF2B5EF4-FFF2-40B4-BE49-F238E27FC236}">
                <a16:creationId xmlns:a16="http://schemas.microsoft.com/office/drawing/2014/main" id="{242EB5B5-A527-4DA7-8DF1-E845BBBF4B5A}"/>
              </a:ext>
            </a:extLst>
          </p:cNvPr>
          <p:cNvPicPr>
            <a:picLocks noChangeAspect="1"/>
          </p:cNvPicPr>
          <p:nvPr/>
        </p:nvPicPr>
        <p:blipFill rotWithShape="1">
          <a:blip r:embed="rId3"/>
          <a:srcRect t="1357"/>
          <a:stretch/>
        </p:blipFill>
        <p:spPr>
          <a:xfrm>
            <a:off x="914400" y="2654775"/>
            <a:ext cx="1981200" cy="1802925"/>
          </a:xfrm>
          <a:prstGeom prst="rect">
            <a:avLst/>
          </a:prstGeom>
          <a:ln w="12700">
            <a:solidFill>
              <a:srgbClr val="0070C0"/>
            </a:solidFill>
          </a:ln>
        </p:spPr>
      </p:pic>
      <p:sp>
        <p:nvSpPr>
          <p:cNvPr id="10" name="TextBox 9">
            <a:extLst>
              <a:ext uri="{FF2B5EF4-FFF2-40B4-BE49-F238E27FC236}">
                <a16:creationId xmlns:a16="http://schemas.microsoft.com/office/drawing/2014/main" id="{3979C0EF-20E2-4C39-9804-825B868FEF1E}"/>
              </a:ext>
            </a:extLst>
          </p:cNvPr>
          <p:cNvSpPr txBox="1"/>
          <p:nvPr/>
        </p:nvSpPr>
        <p:spPr>
          <a:xfrm>
            <a:off x="845125" y="2211296"/>
            <a:ext cx="1981200" cy="400110"/>
          </a:xfrm>
          <a:prstGeom prst="rect">
            <a:avLst/>
          </a:prstGeom>
          <a:noFill/>
        </p:spPr>
        <p:txBody>
          <a:bodyPr wrap="square" rtlCol="0">
            <a:spAutoFit/>
          </a:bodyPr>
          <a:lstStyle/>
          <a:p>
            <a:r>
              <a:rPr lang="en-US" sz="2000" b="1" dirty="0">
                <a:solidFill>
                  <a:srgbClr val="0070C0"/>
                </a:solidFill>
                <a:effectLst/>
                <a:latin typeface="+mn-lt"/>
              </a:rPr>
              <a:t>output</a:t>
            </a:r>
            <a:endParaRPr lang="nl-BE" sz="2000" b="1" dirty="0">
              <a:solidFill>
                <a:schemeClr val="tx1">
                  <a:lumMod val="75000"/>
                  <a:lumOff val="25000"/>
                </a:schemeClr>
              </a:solidFill>
              <a:effectLst/>
              <a:latin typeface="+mn-lt"/>
            </a:endParaRPr>
          </a:p>
        </p:txBody>
      </p:sp>
    </p:spTree>
    <p:extLst>
      <p:ext uri="{BB962C8B-B14F-4D97-AF65-F5344CB8AC3E}">
        <p14:creationId xmlns:p14="http://schemas.microsoft.com/office/powerpoint/2010/main" val="2435681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random</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The </a:t>
            </a:r>
            <a:r>
              <a:rPr lang="en-US" sz="2400" b="1" dirty="0">
                <a:solidFill>
                  <a:srgbClr val="0070C0"/>
                </a:solidFill>
              </a:rPr>
              <a:t>random</a:t>
            </a:r>
            <a:r>
              <a:rPr lang="en-US" sz="2400" dirty="0">
                <a:solidFill>
                  <a:srgbClr val="0070C0"/>
                </a:solidFill>
              </a:rPr>
              <a:t> module provides access to functions that support many operations</a:t>
            </a:r>
            <a:br>
              <a:rPr lang="en-US" sz="2400" dirty="0">
                <a:solidFill>
                  <a:srgbClr val="0070C0"/>
                </a:solidFill>
              </a:rPr>
            </a:br>
            <a:r>
              <a:rPr lang="en-US" sz="2400" dirty="0">
                <a:solidFill>
                  <a:srgbClr val="0070C0"/>
                </a:solidFill>
                <a:sym typeface="Wingdings" panose="05000000000000000000" pitchFamily="2" charset="2"/>
              </a:rPr>
              <a:t> allows to generate random numbers (can be in given range)</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pick a random element from a list</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other possible usage: password generator, random page, cards, coin flip</a:t>
            </a:r>
            <a:endParaRPr lang="en-US" sz="2400" dirty="0">
              <a:solidFill>
                <a:srgbClr val="0070C0"/>
              </a:solidFill>
            </a:endParaRPr>
          </a:p>
          <a:p>
            <a:pPr marL="0" indent="0" eaLnBrk="0" hangingPunct="0">
              <a:lnSpc>
                <a:spcPct val="150000"/>
              </a:lnSpc>
              <a:spcBef>
                <a:spcPct val="20000"/>
              </a:spcBef>
              <a:buNone/>
            </a:pPr>
            <a:endParaRPr lang="en-BE" sz="2400" b="1" dirty="0"/>
          </a:p>
        </p:txBody>
      </p:sp>
    </p:spTree>
    <p:extLst>
      <p:ext uri="{BB962C8B-B14F-4D97-AF65-F5344CB8AC3E}">
        <p14:creationId xmlns:p14="http://schemas.microsoft.com/office/powerpoint/2010/main" val="1821327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random</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371600"/>
            <a:ext cx="10661073"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Some commonly used random functions:</a:t>
            </a:r>
          </a:p>
          <a:p>
            <a:pPr marL="0" indent="0" eaLnBrk="0" hangingPunct="0">
              <a:lnSpc>
                <a:spcPct val="150000"/>
              </a:lnSpc>
              <a:spcBef>
                <a:spcPct val="20000"/>
              </a:spcBef>
              <a:buNone/>
            </a:pPr>
            <a:endParaRPr lang="en-BE" sz="2400" b="1" dirty="0"/>
          </a:p>
        </p:txBody>
      </p:sp>
      <p:graphicFrame>
        <p:nvGraphicFramePr>
          <p:cNvPr id="5" name="Table 4">
            <a:extLst>
              <a:ext uri="{FF2B5EF4-FFF2-40B4-BE49-F238E27FC236}">
                <a16:creationId xmlns:a16="http://schemas.microsoft.com/office/drawing/2014/main" id="{4C758700-777F-448F-93FB-06FB8032F29B}"/>
              </a:ext>
            </a:extLst>
          </p:cNvPr>
          <p:cNvGraphicFramePr>
            <a:graphicFrameLocks noGrp="1"/>
          </p:cNvGraphicFramePr>
          <p:nvPr>
            <p:extLst>
              <p:ext uri="{D42A27DB-BD31-4B8C-83A1-F6EECF244321}">
                <p14:modId xmlns:p14="http://schemas.microsoft.com/office/powerpoint/2010/main" val="225558100"/>
              </p:ext>
            </p:extLst>
          </p:nvPr>
        </p:nvGraphicFramePr>
        <p:xfrm>
          <a:off x="1260763" y="2133600"/>
          <a:ext cx="9670473" cy="1981200"/>
        </p:xfrm>
        <a:graphic>
          <a:graphicData uri="http://schemas.openxmlformats.org/drawingml/2006/table">
            <a:tbl>
              <a:tblPr firstRow="1" bandRow="1">
                <a:tableStyleId>{5C22544A-7EE6-4342-B048-85BDC9FD1C3A}</a:tableStyleId>
              </a:tblPr>
              <a:tblGrid>
                <a:gridCol w="2092037">
                  <a:extLst>
                    <a:ext uri="{9D8B030D-6E8A-4147-A177-3AD203B41FA5}">
                      <a16:colId xmlns:a16="http://schemas.microsoft.com/office/drawing/2014/main" val="3422814899"/>
                    </a:ext>
                  </a:extLst>
                </a:gridCol>
                <a:gridCol w="7578436">
                  <a:extLst>
                    <a:ext uri="{9D8B030D-6E8A-4147-A177-3AD203B41FA5}">
                      <a16:colId xmlns:a16="http://schemas.microsoft.com/office/drawing/2014/main" val="1992611661"/>
                    </a:ext>
                  </a:extLst>
                </a:gridCol>
              </a:tblGrid>
              <a:tr h="370840">
                <a:tc>
                  <a:txBody>
                    <a:bodyPr/>
                    <a:lstStyle/>
                    <a:p>
                      <a:r>
                        <a:rPr lang="nl-BE" sz="2000" dirty="0"/>
                        <a:t>Function</a:t>
                      </a:r>
                      <a:endParaRPr lang="en-BE" sz="2000" dirty="0"/>
                    </a:p>
                  </a:txBody>
                  <a:tcPr/>
                </a:tc>
                <a:tc>
                  <a:txBody>
                    <a:bodyPr/>
                    <a:lstStyle/>
                    <a:p>
                      <a:r>
                        <a:rPr lang="nl-BE" sz="2000" dirty="0"/>
                        <a:t>Purpose</a:t>
                      </a:r>
                      <a:endParaRPr lang="en-BE" sz="2000" dirty="0"/>
                    </a:p>
                  </a:txBody>
                  <a:tcPr/>
                </a:tc>
                <a:extLst>
                  <a:ext uri="{0D108BD9-81ED-4DB2-BD59-A6C34878D82A}">
                    <a16:rowId xmlns:a16="http://schemas.microsoft.com/office/drawing/2014/main" val="79463733"/>
                  </a:ext>
                </a:extLst>
              </a:tr>
              <a:tr h="370840">
                <a:tc>
                  <a:txBody>
                    <a:bodyPr/>
                    <a:lstStyle/>
                    <a:p>
                      <a:r>
                        <a:rPr lang="nl-BE" sz="2000" dirty="0"/>
                        <a:t>random.random()</a:t>
                      </a:r>
                      <a:endParaRPr lang="en-BE" sz="2000" dirty="0"/>
                    </a:p>
                  </a:txBody>
                  <a:tcPr/>
                </a:tc>
                <a:tc>
                  <a:txBody>
                    <a:bodyPr/>
                    <a:lstStyle/>
                    <a:p>
                      <a:r>
                        <a:rPr lang="en-US" sz="2000" dirty="0"/>
                        <a:t>Return the next </a:t>
                      </a:r>
                      <a:r>
                        <a:rPr lang="en-US" sz="2000" b="1" dirty="0"/>
                        <a:t>random floating point </a:t>
                      </a:r>
                      <a:r>
                        <a:rPr lang="en-US" sz="2000" dirty="0"/>
                        <a:t>number in the range 0.0 to 1.0</a:t>
                      </a:r>
                      <a:endParaRPr lang="en-BE" sz="2000" dirty="0"/>
                    </a:p>
                  </a:txBody>
                  <a:tcPr/>
                </a:tc>
                <a:extLst>
                  <a:ext uri="{0D108BD9-81ED-4DB2-BD59-A6C34878D82A}">
                    <a16:rowId xmlns:a16="http://schemas.microsoft.com/office/drawing/2014/main" val="1632047574"/>
                  </a:ext>
                </a:extLst>
              </a:tr>
              <a:tr h="370840">
                <a:tc>
                  <a:txBody>
                    <a:bodyPr/>
                    <a:lstStyle/>
                    <a:p>
                      <a:r>
                        <a:rPr lang="nl-BE" sz="2000" dirty="0"/>
                        <a:t>random.randint()</a:t>
                      </a:r>
                      <a:endParaRPr lang="en-BE" sz="2000" dirty="0"/>
                    </a:p>
                  </a:txBody>
                  <a:tcPr/>
                </a:tc>
                <a:tc>
                  <a:txBody>
                    <a:bodyPr/>
                    <a:lstStyle/>
                    <a:p>
                      <a:r>
                        <a:rPr lang="nl-BE" sz="2000" b="0" dirty="0"/>
                        <a:t>Selects a </a:t>
                      </a:r>
                      <a:r>
                        <a:rPr lang="nl-BE" sz="2000" b="1" dirty="0"/>
                        <a:t>random integer</a:t>
                      </a:r>
                      <a:r>
                        <a:rPr lang="nl-BE" sz="2000" b="0" dirty="0"/>
                        <a:t> (two parameters, lowest &amp; highest number)</a:t>
                      </a:r>
                      <a:endParaRPr lang="en-BE" sz="2000" b="0" dirty="0"/>
                    </a:p>
                  </a:txBody>
                  <a:tcPr/>
                </a:tc>
                <a:extLst>
                  <a:ext uri="{0D108BD9-81ED-4DB2-BD59-A6C34878D82A}">
                    <a16:rowId xmlns:a16="http://schemas.microsoft.com/office/drawing/2014/main" val="748380140"/>
                  </a:ext>
                </a:extLst>
              </a:tr>
              <a:tr h="370840">
                <a:tc>
                  <a:txBody>
                    <a:bodyPr/>
                    <a:lstStyle/>
                    <a:p>
                      <a:r>
                        <a:rPr lang="nl-BE" sz="2000" dirty="0"/>
                        <a:t>random.choice()</a:t>
                      </a:r>
                      <a:endParaRPr lang="en-BE" sz="2000" dirty="0"/>
                    </a:p>
                  </a:txBody>
                  <a:tcPr/>
                </a:tc>
                <a:tc>
                  <a:txBody>
                    <a:bodyPr/>
                    <a:lstStyle/>
                    <a:p>
                      <a:r>
                        <a:rPr lang="nl-BE" sz="2000" b="0" dirty="0"/>
                        <a:t>Selects a </a:t>
                      </a:r>
                      <a:r>
                        <a:rPr lang="nl-BE" sz="2000" b="1" dirty="0"/>
                        <a:t>random value</a:t>
                      </a:r>
                      <a:r>
                        <a:rPr lang="nl-BE" sz="2000" b="0" dirty="0"/>
                        <a:t> from a sequence</a:t>
                      </a:r>
                      <a:endParaRPr lang="en-BE" sz="2000" b="0" dirty="0"/>
                    </a:p>
                  </a:txBody>
                  <a:tcPr/>
                </a:tc>
                <a:extLst>
                  <a:ext uri="{0D108BD9-81ED-4DB2-BD59-A6C34878D82A}">
                    <a16:rowId xmlns:a16="http://schemas.microsoft.com/office/drawing/2014/main" val="2965763222"/>
                  </a:ext>
                </a:extLst>
              </a:tr>
              <a:tr h="370840">
                <a:tc>
                  <a:txBody>
                    <a:bodyPr/>
                    <a:lstStyle/>
                    <a:p>
                      <a:r>
                        <a:rPr lang="nl-BE" sz="2000" dirty="0"/>
                        <a:t>random.shuffle()</a:t>
                      </a:r>
                      <a:endParaRPr lang="en-BE" sz="2000" dirty="0"/>
                    </a:p>
                  </a:txBody>
                  <a:tcPr/>
                </a:tc>
                <a:tc>
                  <a:txBody>
                    <a:bodyPr/>
                    <a:lstStyle/>
                    <a:p>
                      <a:r>
                        <a:rPr lang="nl-BE" sz="2000" dirty="0"/>
                        <a:t>Shuffles the elements in list in </a:t>
                      </a:r>
                      <a:r>
                        <a:rPr lang="nl-BE" sz="2000" b="1" dirty="0"/>
                        <a:t>random order</a:t>
                      </a:r>
                      <a:endParaRPr lang="en-BE" sz="2000" b="1" dirty="0"/>
                    </a:p>
                  </a:txBody>
                  <a:tcPr/>
                </a:tc>
                <a:extLst>
                  <a:ext uri="{0D108BD9-81ED-4DB2-BD59-A6C34878D82A}">
                    <a16:rowId xmlns:a16="http://schemas.microsoft.com/office/drawing/2014/main" val="1745387248"/>
                  </a:ext>
                </a:extLst>
              </a:tr>
            </a:tbl>
          </a:graphicData>
        </a:graphic>
      </p:graphicFrame>
    </p:spTree>
    <p:extLst>
      <p:ext uri="{BB962C8B-B14F-4D97-AF65-F5344CB8AC3E}">
        <p14:creationId xmlns:p14="http://schemas.microsoft.com/office/powerpoint/2010/main" val="3343158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random</a:t>
            </a:r>
            <a:endParaRPr lang="en-BE" sz="3600" b="1" dirty="0">
              <a:solidFill>
                <a:srgbClr val="0070C0"/>
              </a:solidFill>
              <a:latin typeface="+mn-lt"/>
            </a:endParaRPr>
          </a:p>
        </p:txBody>
      </p:sp>
      <p:pic>
        <p:nvPicPr>
          <p:cNvPr id="4" name="Picture 3">
            <a:extLst>
              <a:ext uri="{FF2B5EF4-FFF2-40B4-BE49-F238E27FC236}">
                <a16:creationId xmlns:a16="http://schemas.microsoft.com/office/drawing/2014/main" id="{3A30B70D-6A33-40E9-B87F-A47830F84837}"/>
              </a:ext>
            </a:extLst>
          </p:cNvPr>
          <p:cNvPicPr>
            <a:picLocks noChangeAspect="1"/>
          </p:cNvPicPr>
          <p:nvPr/>
        </p:nvPicPr>
        <p:blipFill>
          <a:blip r:embed="rId2"/>
          <a:stretch>
            <a:fillRect/>
          </a:stretch>
        </p:blipFill>
        <p:spPr>
          <a:xfrm>
            <a:off x="914400" y="1143000"/>
            <a:ext cx="7751834" cy="4267200"/>
          </a:xfrm>
          <a:prstGeom prst="rect">
            <a:avLst/>
          </a:prstGeom>
        </p:spPr>
      </p:pic>
    </p:spTree>
    <p:extLst>
      <p:ext uri="{BB962C8B-B14F-4D97-AF65-F5344CB8AC3E}">
        <p14:creationId xmlns:p14="http://schemas.microsoft.com/office/powerpoint/2010/main" val="3834041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random</a:t>
            </a:r>
            <a:endParaRPr lang="en-BE" sz="3600" b="1" dirty="0">
              <a:solidFill>
                <a:srgbClr val="0070C0"/>
              </a:solidFill>
              <a:latin typeface="+mn-lt"/>
            </a:endParaRPr>
          </a:p>
        </p:txBody>
      </p:sp>
      <p:pic>
        <p:nvPicPr>
          <p:cNvPr id="5" name="Picture 4">
            <a:extLst>
              <a:ext uri="{FF2B5EF4-FFF2-40B4-BE49-F238E27FC236}">
                <a16:creationId xmlns:a16="http://schemas.microsoft.com/office/drawing/2014/main" id="{B7B258EC-63B3-4A91-871B-6AB12FCCB8CE}"/>
              </a:ext>
            </a:extLst>
          </p:cNvPr>
          <p:cNvPicPr>
            <a:picLocks noChangeAspect="1"/>
          </p:cNvPicPr>
          <p:nvPr/>
        </p:nvPicPr>
        <p:blipFill>
          <a:blip r:embed="rId2"/>
          <a:stretch>
            <a:fillRect/>
          </a:stretch>
        </p:blipFill>
        <p:spPr>
          <a:xfrm>
            <a:off x="914400" y="1290856"/>
            <a:ext cx="8325108" cy="4119344"/>
          </a:xfrm>
          <a:prstGeom prst="rect">
            <a:avLst/>
          </a:prstGeom>
        </p:spPr>
      </p:pic>
    </p:spTree>
    <p:extLst>
      <p:ext uri="{BB962C8B-B14F-4D97-AF65-F5344CB8AC3E}">
        <p14:creationId xmlns:p14="http://schemas.microsoft.com/office/powerpoint/2010/main" val="24640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random</a:t>
            </a:r>
            <a:endParaRPr lang="en-BE" sz="3600" b="1" dirty="0">
              <a:solidFill>
                <a:srgbClr val="0070C0"/>
              </a:solidFill>
              <a:latin typeface="+mn-lt"/>
            </a:endParaRPr>
          </a:p>
        </p:txBody>
      </p:sp>
      <p:pic>
        <p:nvPicPr>
          <p:cNvPr id="1026" name="Picture 2" descr="Afbeeldingsresultaat voor rock paper scissors">
            <a:extLst>
              <a:ext uri="{FF2B5EF4-FFF2-40B4-BE49-F238E27FC236}">
                <a16:creationId xmlns:a16="http://schemas.microsoft.com/office/drawing/2014/main" id="{D0C83CB6-96D1-4704-8EC1-7A6515E8C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914400"/>
            <a:ext cx="3914404" cy="37445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85028A1-77F6-4506-BFCC-2D42EA0623F9}"/>
              </a:ext>
            </a:extLst>
          </p:cNvPr>
          <p:cNvPicPr>
            <a:picLocks noChangeAspect="1"/>
          </p:cNvPicPr>
          <p:nvPr/>
        </p:nvPicPr>
        <p:blipFill>
          <a:blip r:embed="rId3"/>
          <a:stretch>
            <a:fillRect/>
          </a:stretch>
        </p:blipFill>
        <p:spPr>
          <a:xfrm>
            <a:off x="914400" y="1347234"/>
            <a:ext cx="6069527" cy="2462766"/>
          </a:xfrm>
          <a:prstGeom prst="rect">
            <a:avLst/>
          </a:prstGeom>
        </p:spPr>
      </p:pic>
      <p:pic>
        <p:nvPicPr>
          <p:cNvPr id="7" name="Picture 6">
            <a:extLst>
              <a:ext uri="{FF2B5EF4-FFF2-40B4-BE49-F238E27FC236}">
                <a16:creationId xmlns:a16="http://schemas.microsoft.com/office/drawing/2014/main" id="{26BD28E1-9741-4443-8ADD-72512ACC284B}"/>
              </a:ext>
            </a:extLst>
          </p:cNvPr>
          <p:cNvPicPr>
            <a:picLocks noChangeAspect="1"/>
          </p:cNvPicPr>
          <p:nvPr/>
        </p:nvPicPr>
        <p:blipFill>
          <a:blip r:embed="rId4"/>
          <a:stretch>
            <a:fillRect/>
          </a:stretch>
        </p:blipFill>
        <p:spPr>
          <a:xfrm>
            <a:off x="914400" y="4800600"/>
            <a:ext cx="6431280" cy="762000"/>
          </a:xfrm>
          <a:prstGeom prst="rect">
            <a:avLst/>
          </a:prstGeom>
          <a:ln w="12700">
            <a:solidFill>
              <a:srgbClr val="0070C0"/>
            </a:solidFill>
          </a:ln>
        </p:spPr>
      </p:pic>
      <p:sp>
        <p:nvSpPr>
          <p:cNvPr id="10" name="TextBox 9">
            <a:extLst>
              <a:ext uri="{FF2B5EF4-FFF2-40B4-BE49-F238E27FC236}">
                <a16:creationId xmlns:a16="http://schemas.microsoft.com/office/drawing/2014/main" id="{7F45F064-19C8-4026-8B64-8BD514A3162A}"/>
              </a:ext>
            </a:extLst>
          </p:cNvPr>
          <p:cNvSpPr txBox="1"/>
          <p:nvPr/>
        </p:nvSpPr>
        <p:spPr>
          <a:xfrm>
            <a:off x="842331" y="4343400"/>
            <a:ext cx="1981200" cy="400110"/>
          </a:xfrm>
          <a:prstGeom prst="rect">
            <a:avLst/>
          </a:prstGeom>
          <a:noFill/>
        </p:spPr>
        <p:txBody>
          <a:bodyPr wrap="square" rtlCol="0">
            <a:spAutoFit/>
          </a:bodyPr>
          <a:lstStyle/>
          <a:p>
            <a:r>
              <a:rPr lang="en-US" sz="2000" b="1" dirty="0">
                <a:solidFill>
                  <a:srgbClr val="0070C0"/>
                </a:solidFill>
                <a:effectLst/>
                <a:latin typeface="+mn-lt"/>
              </a:rPr>
              <a:t>output</a:t>
            </a:r>
            <a:endParaRPr lang="nl-BE" sz="2000" b="1" dirty="0">
              <a:solidFill>
                <a:schemeClr val="tx1">
                  <a:lumMod val="75000"/>
                  <a:lumOff val="25000"/>
                </a:schemeClr>
              </a:solidFill>
              <a:effectLst/>
              <a:latin typeface="+mn-lt"/>
            </a:endParaRPr>
          </a:p>
        </p:txBody>
      </p:sp>
    </p:spTree>
    <p:extLst>
      <p:ext uri="{BB962C8B-B14F-4D97-AF65-F5344CB8AC3E}">
        <p14:creationId xmlns:p14="http://schemas.microsoft.com/office/powerpoint/2010/main" val="2155929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a:t>
            </a:r>
            <a:r>
              <a:rPr lang="nl-BE" sz="3600" b="1" u="sng" dirty="0">
                <a:solidFill>
                  <a:srgbClr val="0070C0"/>
                </a:solidFill>
                <a:latin typeface="+mn-lt"/>
              </a:rPr>
              <a:t>r</a:t>
            </a:r>
            <a:r>
              <a:rPr lang="nl-BE" sz="3600" b="1" dirty="0">
                <a:solidFill>
                  <a:srgbClr val="0070C0"/>
                </a:solidFill>
                <a:latin typeface="+mn-lt"/>
              </a:rPr>
              <a:t>egular </a:t>
            </a:r>
            <a:r>
              <a:rPr lang="nl-BE" sz="3600" b="1" u="sng" dirty="0">
                <a:solidFill>
                  <a:srgbClr val="0070C0"/>
                </a:solidFill>
                <a:latin typeface="+mn-lt"/>
              </a:rPr>
              <a:t>e</a:t>
            </a:r>
            <a:r>
              <a:rPr lang="nl-BE" sz="3600" b="1" dirty="0">
                <a:solidFill>
                  <a:srgbClr val="0070C0"/>
                </a:solidFill>
                <a:latin typeface="+mn-lt"/>
              </a:rPr>
              <a:t>xpressions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The </a:t>
            </a:r>
            <a:r>
              <a:rPr lang="en-US" sz="2400" b="1" dirty="0">
                <a:solidFill>
                  <a:srgbClr val="0070C0"/>
                </a:solidFill>
              </a:rPr>
              <a:t>re</a:t>
            </a:r>
            <a:r>
              <a:rPr lang="en-US" sz="2400" dirty="0">
                <a:solidFill>
                  <a:srgbClr val="0070C0"/>
                </a:solidFill>
              </a:rPr>
              <a:t> module implements </a:t>
            </a:r>
            <a:r>
              <a:rPr lang="en-US" sz="2400" b="1" dirty="0">
                <a:solidFill>
                  <a:srgbClr val="0070C0"/>
                </a:solidFill>
              </a:rPr>
              <a:t>regular expressions</a:t>
            </a:r>
            <a:r>
              <a:rPr lang="en-US" sz="2400" dirty="0">
                <a:solidFill>
                  <a:srgbClr val="0070C0"/>
                </a:solidFill>
              </a:rPr>
              <a:t> </a:t>
            </a:r>
            <a:r>
              <a:rPr lang="en-US" sz="2400" dirty="0">
                <a:solidFill>
                  <a:srgbClr val="0070C0"/>
                </a:solidFill>
                <a:sym typeface="Wingdings" panose="05000000000000000000" pitchFamily="2" charset="2"/>
              </a:rPr>
              <a:t> syntax for pattern searching</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installed by default</a:t>
            </a:r>
            <a:endParaRPr lang="en-US" sz="2400" dirty="0">
              <a:solidFill>
                <a:srgbClr val="0070C0"/>
              </a:solidFill>
            </a:endParaRPr>
          </a:p>
          <a:p>
            <a:pPr marL="0" indent="0" eaLnBrk="0" hangingPunct="0">
              <a:lnSpc>
                <a:spcPct val="150000"/>
              </a:lnSpc>
              <a:spcBef>
                <a:spcPct val="20000"/>
              </a:spcBef>
              <a:buNone/>
            </a:pPr>
            <a:endParaRPr lang="en-BE" sz="2400" b="1" dirty="0"/>
          </a:p>
        </p:txBody>
      </p:sp>
      <p:graphicFrame>
        <p:nvGraphicFramePr>
          <p:cNvPr id="4" name="Table 3">
            <a:extLst>
              <a:ext uri="{FF2B5EF4-FFF2-40B4-BE49-F238E27FC236}">
                <a16:creationId xmlns:a16="http://schemas.microsoft.com/office/drawing/2014/main" id="{30109A02-3048-47EF-A064-B3DE7546493F}"/>
              </a:ext>
            </a:extLst>
          </p:cNvPr>
          <p:cNvGraphicFramePr>
            <a:graphicFrameLocks noGrp="1"/>
          </p:cNvGraphicFramePr>
          <p:nvPr>
            <p:extLst>
              <p:ext uri="{D42A27DB-BD31-4B8C-83A1-F6EECF244321}">
                <p14:modId xmlns:p14="http://schemas.microsoft.com/office/powerpoint/2010/main" val="1540486554"/>
              </p:ext>
            </p:extLst>
          </p:nvPr>
        </p:nvGraphicFramePr>
        <p:xfrm>
          <a:off x="1226127" y="2743200"/>
          <a:ext cx="9670473" cy="2773680"/>
        </p:xfrm>
        <a:graphic>
          <a:graphicData uri="http://schemas.openxmlformats.org/drawingml/2006/table">
            <a:tbl>
              <a:tblPr firstRow="1" bandRow="1">
                <a:tableStyleId>{5C22544A-7EE6-4342-B048-85BDC9FD1C3A}</a:tableStyleId>
              </a:tblPr>
              <a:tblGrid>
                <a:gridCol w="1517073">
                  <a:extLst>
                    <a:ext uri="{9D8B030D-6E8A-4147-A177-3AD203B41FA5}">
                      <a16:colId xmlns:a16="http://schemas.microsoft.com/office/drawing/2014/main" val="3422814899"/>
                    </a:ext>
                  </a:extLst>
                </a:gridCol>
                <a:gridCol w="8153400">
                  <a:extLst>
                    <a:ext uri="{9D8B030D-6E8A-4147-A177-3AD203B41FA5}">
                      <a16:colId xmlns:a16="http://schemas.microsoft.com/office/drawing/2014/main" val="1992611661"/>
                    </a:ext>
                  </a:extLst>
                </a:gridCol>
              </a:tblGrid>
              <a:tr h="370840">
                <a:tc>
                  <a:txBody>
                    <a:bodyPr/>
                    <a:lstStyle/>
                    <a:p>
                      <a:r>
                        <a:rPr lang="nl-BE" sz="2000" dirty="0"/>
                        <a:t>Method</a:t>
                      </a:r>
                      <a:endParaRPr lang="en-BE" sz="2000" dirty="0"/>
                    </a:p>
                  </a:txBody>
                  <a:tcPr/>
                </a:tc>
                <a:tc>
                  <a:txBody>
                    <a:bodyPr/>
                    <a:lstStyle/>
                    <a:p>
                      <a:r>
                        <a:rPr lang="nl-BE" sz="2000" dirty="0"/>
                        <a:t>Purpose</a:t>
                      </a:r>
                      <a:endParaRPr lang="en-BE" sz="2000" dirty="0"/>
                    </a:p>
                  </a:txBody>
                  <a:tcPr/>
                </a:tc>
                <a:extLst>
                  <a:ext uri="{0D108BD9-81ED-4DB2-BD59-A6C34878D82A}">
                    <a16:rowId xmlns:a16="http://schemas.microsoft.com/office/drawing/2014/main" val="79463733"/>
                  </a:ext>
                </a:extLst>
              </a:tr>
              <a:tr h="370840">
                <a:tc>
                  <a:txBody>
                    <a:bodyPr/>
                    <a:lstStyle/>
                    <a:p>
                      <a:r>
                        <a:rPr lang="nl-BE" sz="2000" dirty="0"/>
                        <a:t>re.compile()</a:t>
                      </a:r>
                      <a:endParaRPr lang="en-BE" sz="2000" dirty="0"/>
                    </a:p>
                  </a:txBody>
                  <a:tcPr/>
                </a:tc>
                <a:tc>
                  <a:txBody>
                    <a:bodyPr/>
                    <a:lstStyle/>
                    <a:p>
                      <a:r>
                        <a:rPr lang="nl-BE" sz="2000" dirty="0"/>
                        <a:t>Compiles a RE into a </a:t>
                      </a:r>
                      <a:r>
                        <a:rPr lang="nl-BE" sz="2000" b="1" dirty="0"/>
                        <a:t>pattern object </a:t>
                      </a:r>
                      <a:r>
                        <a:rPr lang="nl-BE" sz="2000" dirty="0"/>
                        <a:t>which has methods</a:t>
                      </a:r>
                      <a:endParaRPr lang="en-BE" sz="2000" dirty="0"/>
                    </a:p>
                  </a:txBody>
                  <a:tcPr/>
                </a:tc>
                <a:extLst>
                  <a:ext uri="{0D108BD9-81ED-4DB2-BD59-A6C34878D82A}">
                    <a16:rowId xmlns:a16="http://schemas.microsoft.com/office/drawing/2014/main" val="1632047574"/>
                  </a:ext>
                </a:extLst>
              </a:tr>
              <a:tr h="370840">
                <a:tc>
                  <a:txBody>
                    <a:bodyPr/>
                    <a:lstStyle/>
                    <a:p>
                      <a:r>
                        <a:rPr lang="nl-BE" sz="2000" dirty="0"/>
                        <a:t>re.findall()</a:t>
                      </a:r>
                      <a:endParaRPr lang="en-BE" sz="2000" dirty="0"/>
                    </a:p>
                  </a:txBody>
                  <a:tcPr/>
                </a:tc>
                <a:tc>
                  <a:txBody>
                    <a:bodyPr/>
                    <a:lstStyle/>
                    <a:p>
                      <a:r>
                        <a:rPr lang="en-US" sz="2000" dirty="0"/>
                        <a:t>Find all substrings where the RE matches, and </a:t>
                      </a:r>
                      <a:r>
                        <a:rPr lang="en-US" sz="2000" b="1" dirty="0"/>
                        <a:t>returns</a:t>
                      </a:r>
                      <a:r>
                        <a:rPr lang="en-US" sz="2000" dirty="0"/>
                        <a:t> them as a </a:t>
                      </a:r>
                      <a:r>
                        <a:rPr lang="en-US" sz="2000" b="1" dirty="0"/>
                        <a:t>list</a:t>
                      </a:r>
                      <a:endParaRPr lang="en-BE" sz="2000" b="1" dirty="0"/>
                    </a:p>
                  </a:txBody>
                  <a:tcPr/>
                </a:tc>
                <a:extLst>
                  <a:ext uri="{0D108BD9-81ED-4DB2-BD59-A6C34878D82A}">
                    <a16:rowId xmlns:a16="http://schemas.microsoft.com/office/drawing/2014/main" val="748380140"/>
                  </a:ext>
                </a:extLst>
              </a:tr>
              <a:tr h="370840">
                <a:tc>
                  <a:txBody>
                    <a:bodyPr/>
                    <a:lstStyle/>
                    <a:p>
                      <a:r>
                        <a:rPr lang="nl-BE" sz="2000" dirty="0"/>
                        <a:t>re.finditer()</a:t>
                      </a:r>
                      <a:endParaRPr lang="en-BE" sz="2000" dirty="0"/>
                    </a:p>
                  </a:txBody>
                  <a:tcPr/>
                </a:tc>
                <a:tc>
                  <a:txBody>
                    <a:bodyPr/>
                    <a:lstStyle/>
                    <a:p>
                      <a:r>
                        <a:rPr lang="en-US" sz="2000" dirty="0"/>
                        <a:t>Find all substrings where the RE matches, and </a:t>
                      </a:r>
                      <a:r>
                        <a:rPr lang="en-US" sz="2000" b="1" dirty="0"/>
                        <a:t>returns</a:t>
                      </a:r>
                      <a:r>
                        <a:rPr lang="en-US" sz="2000" dirty="0"/>
                        <a:t> them as an </a:t>
                      </a:r>
                      <a:r>
                        <a:rPr lang="en-US" sz="2000" b="1" dirty="0"/>
                        <a:t>iterator</a:t>
                      </a:r>
                      <a:endParaRPr lang="en-BE" sz="2000" b="1" dirty="0"/>
                    </a:p>
                  </a:txBody>
                  <a:tcPr/>
                </a:tc>
                <a:extLst>
                  <a:ext uri="{0D108BD9-81ED-4DB2-BD59-A6C34878D82A}">
                    <a16:rowId xmlns:a16="http://schemas.microsoft.com/office/drawing/2014/main" val="2965763222"/>
                  </a:ext>
                </a:extLst>
              </a:tr>
              <a:tr h="370840">
                <a:tc>
                  <a:txBody>
                    <a:bodyPr/>
                    <a:lstStyle/>
                    <a:p>
                      <a:r>
                        <a:rPr lang="nl-BE" sz="2000" dirty="0"/>
                        <a:t>re.sub()</a:t>
                      </a:r>
                      <a:endParaRPr lang="en-BE" sz="2000" dirty="0"/>
                    </a:p>
                  </a:txBody>
                  <a:tcPr/>
                </a:tc>
                <a:tc>
                  <a:txBody>
                    <a:bodyPr/>
                    <a:lstStyle/>
                    <a:p>
                      <a:r>
                        <a:rPr lang="nl-BE" sz="2000" dirty="0"/>
                        <a:t>Used to </a:t>
                      </a:r>
                      <a:r>
                        <a:rPr lang="nl-BE" sz="2000" b="1" dirty="0"/>
                        <a:t>replace</a:t>
                      </a:r>
                      <a:r>
                        <a:rPr lang="nl-BE" sz="2000" dirty="0"/>
                        <a:t> substrings</a:t>
                      </a:r>
                      <a:endParaRPr lang="en-BE" sz="2000" dirty="0"/>
                    </a:p>
                  </a:txBody>
                  <a:tcPr/>
                </a:tc>
                <a:extLst>
                  <a:ext uri="{0D108BD9-81ED-4DB2-BD59-A6C34878D82A}">
                    <a16:rowId xmlns:a16="http://schemas.microsoft.com/office/drawing/2014/main" val="1745387248"/>
                  </a:ext>
                </a:extLst>
              </a:tr>
              <a:tr h="370840">
                <a:tc>
                  <a:txBody>
                    <a:bodyPr/>
                    <a:lstStyle/>
                    <a:p>
                      <a:r>
                        <a:rPr lang="nl-BE" sz="2000" dirty="0"/>
                        <a:t>re.match()</a:t>
                      </a:r>
                      <a:endParaRPr lang="en-BE" sz="2000" dirty="0"/>
                    </a:p>
                  </a:txBody>
                  <a:tcPr/>
                </a:tc>
                <a:tc>
                  <a:txBody>
                    <a:bodyPr/>
                    <a:lstStyle/>
                    <a:p>
                      <a:r>
                        <a:rPr lang="en-US" sz="2000" dirty="0"/>
                        <a:t>Determine if the RE matches at the </a:t>
                      </a:r>
                      <a:r>
                        <a:rPr lang="en-US" sz="2000" b="1" dirty="0"/>
                        <a:t>beginning</a:t>
                      </a:r>
                      <a:r>
                        <a:rPr lang="en-US" sz="2000" dirty="0"/>
                        <a:t> of the string</a:t>
                      </a:r>
                      <a:endParaRPr lang="en-BE" sz="2000" dirty="0"/>
                    </a:p>
                  </a:txBody>
                  <a:tcPr/>
                </a:tc>
                <a:extLst>
                  <a:ext uri="{0D108BD9-81ED-4DB2-BD59-A6C34878D82A}">
                    <a16:rowId xmlns:a16="http://schemas.microsoft.com/office/drawing/2014/main" val="1544615465"/>
                  </a:ext>
                </a:extLst>
              </a:tr>
              <a:tr h="370840">
                <a:tc>
                  <a:txBody>
                    <a:bodyPr/>
                    <a:lstStyle/>
                    <a:p>
                      <a:r>
                        <a:rPr lang="nl-BE" sz="2000" dirty="0"/>
                        <a:t>re.search()</a:t>
                      </a:r>
                      <a:endParaRPr lang="en-BE" sz="2000" dirty="0"/>
                    </a:p>
                  </a:txBody>
                  <a:tcPr/>
                </a:tc>
                <a:tc>
                  <a:txBody>
                    <a:bodyPr/>
                    <a:lstStyle/>
                    <a:p>
                      <a:r>
                        <a:rPr lang="en-US" sz="2000" dirty="0"/>
                        <a:t>Scan through a string, looking for </a:t>
                      </a:r>
                      <a:r>
                        <a:rPr lang="en-US" sz="2000" b="1" dirty="0"/>
                        <a:t>any location </a:t>
                      </a:r>
                      <a:r>
                        <a:rPr lang="en-US" sz="2000" dirty="0"/>
                        <a:t>where this RE matches</a:t>
                      </a:r>
                      <a:endParaRPr lang="en-BE" sz="2000" dirty="0"/>
                    </a:p>
                  </a:txBody>
                  <a:tcPr/>
                </a:tc>
                <a:extLst>
                  <a:ext uri="{0D108BD9-81ED-4DB2-BD59-A6C34878D82A}">
                    <a16:rowId xmlns:a16="http://schemas.microsoft.com/office/drawing/2014/main" val="3876227172"/>
                  </a:ext>
                </a:extLst>
              </a:tr>
            </a:tbl>
          </a:graphicData>
        </a:graphic>
      </p:graphicFrame>
    </p:spTree>
    <p:extLst>
      <p:ext uri="{BB962C8B-B14F-4D97-AF65-F5344CB8AC3E}">
        <p14:creationId xmlns:p14="http://schemas.microsoft.com/office/powerpoint/2010/main" val="3320667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regular expressions</a:t>
            </a:r>
            <a:endParaRPr lang="en-BE" sz="3600" b="1" dirty="0">
              <a:solidFill>
                <a:srgbClr val="0070C0"/>
              </a:solidFill>
              <a:latin typeface="+mn-lt"/>
            </a:endParaRPr>
          </a:p>
        </p:txBody>
      </p:sp>
      <p:graphicFrame>
        <p:nvGraphicFramePr>
          <p:cNvPr id="4" name="Table 3">
            <a:extLst>
              <a:ext uri="{FF2B5EF4-FFF2-40B4-BE49-F238E27FC236}">
                <a16:creationId xmlns:a16="http://schemas.microsoft.com/office/drawing/2014/main" id="{30109A02-3048-47EF-A064-B3DE7546493F}"/>
              </a:ext>
            </a:extLst>
          </p:cNvPr>
          <p:cNvGraphicFramePr>
            <a:graphicFrameLocks noGrp="1"/>
          </p:cNvGraphicFramePr>
          <p:nvPr>
            <p:extLst>
              <p:ext uri="{D42A27DB-BD31-4B8C-83A1-F6EECF244321}">
                <p14:modId xmlns:p14="http://schemas.microsoft.com/office/powerpoint/2010/main" val="3380886698"/>
              </p:ext>
            </p:extLst>
          </p:nvPr>
        </p:nvGraphicFramePr>
        <p:xfrm>
          <a:off x="937846" y="1295400"/>
          <a:ext cx="9372600" cy="4358640"/>
        </p:xfrm>
        <a:graphic>
          <a:graphicData uri="http://schemas.openxmlformats.org/drawingml/2006/table">
            <a:tbl>
              <a:tblPr firstRow="1" bandRow="1">
                <a:tableStyleId>{5C22544A-7EE6-4342-B048-85BDC9FD1C3A}</a:tableStyleId>
              </a:tblPr>
              <a:tblGrid>
                <a:gridCol w="1881554">
                  <a:extLst>
                    <a:ext uri="{9D8B030D-6E8A-4147-A177-3AD203B41FA5}">
                      <a16:colId xmlns:a16="http://schemas.microsoft.com/office/drawing/2014/main" val="3422814899"/>
                    </a:ext>
                  </a:extLst>
                </a:gridCol>
                <a:gridCol w="7491046">
                  <a:extLst>
                    <a:ext uri="{9D8B030D-6E8A-4147-A177-3AD203B41FA5}">
                      <a16:colId xmlns:a16="http://schemas.microsoft.com/office/drawing/2014/main" val="1992611661"/>
                    </a:ext>
                  </a:extLst>
                </a:gridCol>
              </a:tblGrid>
              <a:tr h="370840">
                <a:tc>
                  <a:txBody>
                    <a:bodyPr/>
                    <a:lstStyle/>
                    <a:p>
                      <a:r>
                        <a:rPr lang="nl-BE" sz="2000" dirty="0"/>
                        <a:t>Basic pattern</a:t>
                      </a:r>
                      <a:endParaRPr lang="en-BE" sz="2000" dirty="0"/>
                    </a:p>
                  </a:txBody>
                  <a:tcPr/>
                </a:tc>
                <a:tc>
                  <a:txBody>
                    <a:bodyPr/>
                    <a:lstStyle/>
                    <a:p>
                      <a:r>
                        <a:rPr lang="nl-BE" sz="2000" dirty="0"/>
                        <a:t>Match</a:t>
                      </a:r>
                      <a:endParaRPr lang="en-BE" sz="2000" dirty="0"/>
                    </a:p>
                  </a:txBody>
                  <a:tcPr/>
                </a:tc>
                <a:extLst>
                  <a:ext uri="{0D108BD9-81ED-4DB2-BD59-A6C34878D82A}">
                    <a16:rowId xmlns:a16="http://schemas.microsoft.com/office/drawing/2014/main" val="79463733"/>
                  </a:ext>
                </a:extLst>
              </a:tr>
              <a:tr h="370840">
                <a:tc>
                  <a:txBody>
                    <a:bodyPr/>
                    <a:lstStyle/>
                    <a:p>
                      <a:r>
                        <a:rPr lang="nl-BE" sz="2000" dirty="0"/>
                        <a:t>a, A, 9</a:t>
                      </a:r>
                      <a:endParaRPr lang="en-BE" sz="2000" dirty="0"/>
                    </a:p>
                  </a:txBody>
                  <a:tcPr/>
                </a:tc>
                <a:tc>
                  <a:txBody>
                    <a:bodyPr/>
                    <a:lstStyle/>
                    <a:p>
                      <a:r>
                        <a:rPr lang="nl-BE" sz="2000" dirty="0"/>
                        <a:t>Ordinary characters </a:t>
                      </a:r>
                      <a:r>
                        <a:rPr lang="nl-BE" sz="2000" dirty="0">
                          <a:sym typeface="Wingdings" panose="05000000000000000000" pitchFamily="2" charset="2"/>
                        </a:rPr>
                        <a:t> just match themselvers exactly</a:t>
                      </a:r>
                      <a:endParaRPr lang="en-BE" sz="2000" dirty="0"/>
                    </a:p>
                  </a:txBody>
                  <a:tcPr/>
                </a:tc>
                <a:extLst>
                  <a:ext uri="{0D108BD9-81ED-4DB2-BD59-A6C34878D82A}">
                    <a16:rowId xmlns:a16="http://schemas.microsoft.com/office/drawing/2014/main" val="1632047574"/>
                  </a:ext>
                </a:extLst>
              </a:tr>
              <a:tr h="370840">
                <a:tc>
                  <a:txBody>
                    <a:bodyPr/>
                    <a:lstStyle/>
                    <a:p>
                      <a:r>
                        <a:rPr lang="nl-BE" sz="2000" dirty="0"/>
                        <a:t>. </a:t>
                      </a:r>
                      <a:endParaRPr lang="en-BE" sz="2000" dirty="0"/>
                    </a:p>
                  </a:txBody>
                  <a:tcPr/>
                </a:tc>
                <a:tc>
                  <a:txBody>
                    <a:bodyPr/>
                    <a:lstStyle/>
                    <a:p>
                      <a:r>
                        <a:rPr lang="en-US" sz="2000" dirty="0"/>
                        <a:t>A period </a:t>
                      </a:r>
                      <a:r>
                        <a:rPr lang="en-US" sz="2000" dirty="0">
                          <a:sym typeface="Wingdings" panose="05000000000000000000" pitchFamily="2" charset="2"/>
                        </a:rPr>
                        <a:t> matches any single character except newline</a:t>
                      </a:r>
                      <a:endParaRPr lang="en-BE" sz="2000" dirty="0"/>
                    </a:p>
                  </a:txBody>
                  <a:tcPr/>
                </a:tc>
                <a:extLst>
                  <a:ext uri="{0D108BD9-81ED-4DB2-BD59-A6C34878D82A}">
                    <a16:rowId xmlns:a16="http://schemas.microsoft.com/office/drawing/2014/main" val="3135602568"/>
                  </a:ext>
                </a:extLst>
              </a:tr>
              <a:tr h="370840">
                <a:tc>
                  <a:txBody>
                    <a:bodyPr/>
                    <a:lstStyle/>
                    <a:p>
                      <a:r>
                        <a:rPr lang="nl-BE" sz="2000" dirty="0"/>
                        <a:t>*</a:t>
                      </a:r>
                      <a:endParaRPr lang="en-BE" sz="2000" dirty="0"/>
                    </a:p>
                  </a:txBody>
                  <a:tcPr/>
                </a:tc>
                <a:tc>
                  <a:txBody>
                    <a:bodyPr/>
                    <a:lstStyle/>
                    <a:p>
                      <a:r>
                        <a:rPr lang="nl-BE" sz="2000" dirty="0"/>
                        <a:t>Matches 0 or more repetitions</a:t>
                      </a:r>
                      <a:endParaRPr lang="en-BE" sz="2000" dirty="0"/>
                    </a:p>
                  </a:txBody>
                  <a:tcPr/>
                </a:tc>
                <a:extLst>
                  <a:ext uri="{0D108BD9-81ED-4DB2-BD59-A6C34878D82A}">
                    <a16:rowId xmlns:a16="http://schemas.microsoft.com/office/drawing/2014/main" val="1778279780"/>
                  </a:ext>
                </a:extLst>
              </a:tr>
              <a:tr h="370840">
                <a:tc>
                  <a:txBody>
                    <a:bodyPr/>
                    <a:lstStyle/>
                    <a:p>
                      <a:r>
                        <a:rPr lang="nl-BE" sz="2000" dirty="0"/>
                        <a:t>?</a:t>
                      </a:r>
                      <a:endParaRPr lang="en-BE" sz="2000" dirty="0"/>
                    </a:p>
                  </a:txBody>
                  <a:tcPr/>
                </a:tc>
                <a:tc>
                  <a:txBody>
                    <a:bodyPr/>
                    <a:lstStyle/>
                    <a:p>
                      <a:r>
                        <a:rPr lang="nl-BE" sz="2000" dirty="0"/>
                        <a:t>Matches 0 or 1 character of whatever precedes it</a:t>
                      </a:r>
                      <a:endParaRPr lang="en-BE" sz="2000" dirty="0"/>
                    </a:p>
                  </a:txBody>
                  <a:tcPr/>
                </a:tc>
                <a:extLst>
                  <a:ext uri="{0D108BD9-81ED-4DB2-BD59-A6C34878D82A}">
                    <a16:rowId xmlns:a16="http://schemas.microsoft.com/office/drawing/2014/main" val="1810291195"/>
                  </a:ext>
                </a:extLst>
              </a:tr>
              <a:tr h="370840">
                <a:tc>
                  <a:txBody>
                    <a:bodyPr/>
                    <a:lstStyle/>
                    <a:p>
                      <a:r>
                        <a:rPr lang="nl-BE" sz="2000" dirty="0"/>
                        <a:t>\w</a:t>
                      </a:r>
                      <a:endParaRPr lang="en-BE" sz="2000" dirty="0"/>
                    </a:p>
                  </a:txBody>
                  <a:tcPr/>
                </a:tc>
                <a:tc>
                  <a:txBody>
                    <a:bodyPr/>
                    <a:lstStyle/>
                    <a:p>
                      <a:r>
                        <a:rPr lang="en-US" sz="2000" dirty="0"/>
                        <a:t>Word character </a:t>
                      </a:r>
                      <a:r>
                        <a:rPr lang="en-US" sz="2000" dirty="0">
                          <a:sym typeface="Wingdings" panose="05000000000000000000" pitchFamily="2" charset="2"/>
                        </a:rPr>
                        <a:t> </a:t>
                      </a:r>
                      <a:r>
                        <a:rPr lang="en-US" sz="2000" dirty="0"/>
                        <a:t>matches letter or digit or underscore [a-ZA-Z0-9_]</a:t>
                      </a:r>
                      <a:endParaRPr lang="en-BE" sz="2000" dirty="0"/>
                    </a:p>
                  </a:txBody>
                  <a:tcPr/>
                </a:tc>
                <a:extLst>
                  <a:ext uri="{0D108BD9-81ED-4DB2-BD59-A6C34878D82A}">
                    <a16:rowId xmlns:a16="http://schemas.microsoft.com/office/drawing/2014/main" val="1437652108"/>
                  </a:ext>
                </a:extLst>
              </a:tr>
              <a:tr h="370840">
                <a:tc>
                  <a:txBody>
                    <a:bodyPr/>
                    <a:lstStyle/>
                    <a:p>
                      <a:r>
                        <a:rPr lang="nl-BE" sz="2000" dirty="0"/>
                        <a:t>\w+</a:t>
                      </a:r>
                      <a:endParaRPr lang="en-BE" sz="2000" dirty="0"/>
                    </a:p>
                  </a:txBody>
                  <a:tcPr/>
                </a:tc>
                <a:tc>
                  <a:txBody>
                    <a:bodyPr/>
                    <a:lstStyle/>
                    <a:p>
                      <a:r>
                        <a:rPr lang="en-US" sz="2000" dirty="0"/>
                        <a:t>Matches one or more words/characters</a:t>
                      </a:r>
                      <a:endParaRPr lang="en-BE" sz="2000" b="1" dirty="0"/>
                    </a:p>
                  </a:txBody>
                  <a:tcPr/>
                </a:tc>
                <a:extLst>
                  <a:ext uri="{0D108BD9-81ED-4DB2-BD59-A6C34878D82A}">
                    <a16:rowId xmlns:a16="http://schemas.microsoft.com/office/drawing/2014/main" val="748380140"/>
                  </a:ext>
                </a:extLst>
              </a:tr>
              <a:tr h="370840">
                <a:tc>
                  <a:txBody>
                    <a:bodyPr/>
                    <a:lstStyle/>
                    <a:p>
                      <a:r>
                        <a:rPr lang="nl-BE" sz="2000" dirty="0"/>
                        <a:t>\s</a:t>
                      </a:r>
                      <a:endParaRPr lang="en-BE" sz="2000" dirty="0"/>
                    </a:p>
                  </a:txBody>
                  <a:tcPr/>
                </a:tc>
                <a:tc>
                  <a:txBody>
                    <a:bodyPr/>
                    <a:lstStyle/>
                    <a:p>
                      <a:r>
                        <a:rPr lang="en-US" sz="2000" dirty="0"/>
                        <a:t>Matches a single whitespace character, space, newline, return, tab</a:t>
                      </a:r>
                      <a:endParaRPr lang="en-BE" sz="2000" b="1" dirty="0"/>
                    </a:p>
                  </a:txBody>
                  <a:tcPr/>
                </a:tc>
                <a:extLst>
                  <a:ext uri="{0D108BD9-81ED-4DB2-BD59-A6C34878D82A}">
                    <a16:rowId xmlns:a16="http://schemas.microsoft.com/office/drawing/2014/main" val="2965763222"/>
                  </a:ext>
                </a:extLst>
              </a:tr>
              <a:tr h="370840">
                <a:tc>
                  <a:txBody>
                    <a:bodyPr/>
                    <a:lstStyle/>
                    <a:p>
                      <a:r>
                        <a:rPr lang="nl-BE" sz="2000" dirty="0"/>
                        <a:t>\S</a:t>
                      </a:r>
                      <a:endParaRPr lang="en-BE" sz="2000" dirty="0"/>
                    </a:p>
                  </a:txBody>
                  <a:tcPr/>
                </a:tc>
                <a:tc>
                  <a:txBody>
                    <a:bodyPr/>
                    <a:lstStyle/>
                    <a:p>
                      <a:r>
                        <a:rPr lang="nl-BE" sz="2000" dirty="0"/>
                        <a:t>Matches any non-whitespace character</a:t>
                      </a:r>
                      <a:endParaRPr lang="en-BE" sz="2000" dirty="0"/>
                    </a:p>
                  </a:txBody>
                  <a:tcPr/>
                </a:tc>
                <a:extLst>
                  <a:ext uri="{0D108BD9-81ED-4DB2-BD59-A6C34878D82A}">
                    <a16:rowId xmlns:a16="http://schemas.microsoft.com/office/drawing/2014/main" val="1745387248"/>
                  </a:ext>
                </a:extLst>
              </a:tr>
              <a:tr h="370840">
                <a:tc>
                  <a:txBody>
                    <a:bodyPr/>
                    <a:lstStyle/>
                    <a:p>
                      <a:r>
                        <a:rPr lang="nl-BE" sz="2000" dirty="0"/>
                        <a:t>\d</a:t>
                      </a:r>
                      <a:endParaRPr lang="en-BE" sz="2000" dirty="0"/>
                    </a:p>
                  </a:txBody>
                  <a:tcPr/>
                </a:tc>
                <a:tc>
                  <a:txBody>
                    <a:bodyPr/>
                    <a:lstStyle/>
                    <a:p>
                      <a:r>
                        <a:rPr lang="nl-BE" sz="2000" dirty="0"/>
                        <a:t>Matches a decimal digit [0-9]</a:t>
                      </a:r>
                      <a:endParaRPr lang="en-BE" sz="2000" dirty="0"/>
                    </a:p>
                  </a:txBody>
                  <a:tcPr/>
                </a:tc>
                <a:extLst>
                  <a:ext uri="{0D108BD9-81ED-4DB2-BD59-A6C34878D82A}">
                    <a16:rowId xmlns:a16="http://schemas.microsoft.com/office/drawing/2014/main" val="3656648568"/>
                  </a:ext>
                </a:extLst>
              </a:tr>
              <a:tr h="370840">
                <a:tc>
                  <a:txBody>
                    <a:bodyPr/>
                    <a:lstStyle/>
                    <a:p>
                      <a:r>
                        <a:rPr lang="nl-BE" sz="2000" dirty="0"/>
                        <a:t>\D</a:t>
                      </a:r>
                      <a:endParaRPr lang="en-BE" sz="2000" dirty="0"/>
                    </a:p>
                  </a:txBody>
                  <a:tcPr/>
                </a:tc>
                <a:tc>
                  <a:txBody>
                    <a:bodyPr/>
                    <a:lstStyle/>
                    <a:p>
                      <a:r>
                        <a:rPr lang="nl-BE" sz="2000" dirty="0"/>
                        <a:t>Matches anything but a digit</a:t>
                      </a:r>
                      <a:endParaRPr lang="en-BE" sz="2000" dirty="0"/>
                    </a:p>
                  </a:txBody>
                  <a:tcPr/>
                </a:tc>
                <a:extLst>
                  <a:ext uri="{0D108BD9-81ED-4DB2-BD59-A6C34878D82A}">
                    <a16:rowId xmlns:a16="http://schemas.microsoft.com/office/drawing/2014/main" val="2137166879"/>
                  </a:ext>
                </a:extLst>
              </a:tr>
            </a:tbl>
          </a:graphicData>
        </a:graphic>
      </p:graphicFrame>
    </p:spTree>
    <p:extLst>
      <p:ext uri="{BB962C8B-B14F-4D97-AF65-F5344CB8AC3E}">
        <p14:creationId xmlns:p14="http://schemas.microsoft.com/office/powerpoint/2010/main" val="3347657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Introduction</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A </a:t>
            </a:r>
            <a:r>
              <a:rPr lang="en-US" sz="2400" b="1" dirty="0">
                <a:solidFill>
                  <a:srgbClr val="0070C0"/>
                </a:solidFill>
              </a:rPr>
              <a:t>function</a:t>
            </a:r>
            <a:r>
              <a:rPr lang="en-US" sz="2400" dirty="0">
                <a:solidFill>
                  <a:srgbClr val="0070C0"/>
                </a:solidFill>
              </a:rPr>
              <a:t> groups a set of statements so they can be run more than once</a:t>
            </a:r>
            <a:br>
              <a:rPr lang="en-US" sz="2400" dirty="0">
                <a:solidFill>
                  <a:srgbClr val="0070C0"/>
                </a:solidFill>
              </a:rPr>
            </a:br>
            <a:r>
              <a:rPr lang="en-US" sz="2400" dirty="0">
                <a:solidFill>
                  <a:srgbClr val="0070C0"/>
                </a:solidFill>
                <a:sym typeface="Wingdings" panose="05000000000000000000" pitchFamily="2" charset="2"/>
              </a:rPr>
              <a:t> packaged procedure invoked by name e.g. </a:t>
            </a:r>
            <a:r>
              <a:rPr lang="en-US" sz="2400" dirty="0" err="1">
                <a:solidFill>
                  <a:srgbClr val="0070C0"/>
                </a:solidFill>
                <a:sym typeface="Wingdings" panose="05000000000000000000" pitchFamily="2" charset="2"/>
              </a:rPr>
              <a:t>my_function</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can compute a result value to return and let us specify input parameters</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alternative to cutting and pasting code! </a:t>
            </a:r>
            <a:endParaRPr lang="en-US" sz="2000" dirty="0">
              <a:solidFill>
                <a:srgbClr val="0070C0"/>
              </a:solidFill>
            </a:endParaRPr>
          </a:p>
          <a:p>
            <a:pPr marL="0" indent="0" eaLnBrk="0" hangingPunct="0">
              <a:lnSpc>
                <a:spcPct val="150000"/>
              </a:lnSpc>
              <a:spcBef>
                <a:spcPct val="20000"/>
              </a:spcBef>
              <a:buNone/>
            </a:pPr>
            <a:endParaRPr lang="en-BE" sz="2400" b="1" dirty="0"/>
          </a:p>
        </p:txBody>
      </p:sp>
      <p:pic>
        <p:nvPicPr>
          <p:cNvPr id="5" name="Picture 4">
            <a:extLst>
              <a:ext uri="{FF2B5EF4-FFF2-40B4-BE49-F238E27FC236}">
                <a16:creationId xmlns:a16="http://schemas.microsoft.com/office/drawing/2014/main" id="{D9D30362-E75B-4CF1-B2B4-6129F8B2D59D}"/>
              </a:ext>
            </a:extLst>
          </p:cNvPr>
          <p:cNvPicPr>
            <a:picLocks noChangeAspect="1"/>
          </p:cNvPicPr>
          <p:nvPr/>
        </p:nvPicPr>
        <p:blipFill>
          <a:blip r:embed="rId2"/>
          <a:stretch>
            <a:fillRect/>
          </a:stretch>
        </p:blipFill>
        <p:spPr>
          <a:xfrm>
            <a:off x="1524000" y="3886200"/>
            <a:ext cx="8048625" cy="2036921"/>
          </a:xfrm>
          <a:prstGeom prst="rect">
            <a:avLst/>
          </a:prstGeom>
        </p:spPr>
      </p:pic>
    </p:spTree>
    <p:extLst>
      <p:ext uri="{BB962C8B-B14F-4D97-AF65-F5344CB8AC3E}">
        <p14:creationId xmlns:p14="http://schemas.microsoft.com/office/powerpoint/2010/main" val="2224467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regular expressions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4183063"/>
            <a:ext cx="10515600" cy="19891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 ^ $ * + ? { [ ]  | ( ) </a:t>
            </a:r>
            <a:r>
              <a:rPr lang="en-US" sz="2400" dirty="0">
                <a:solidFill>
                  <a:srgbClr val="0070C0"/>
                </a:solidFill>
                <a:sym typeface="Wingdings" panose="05000000000000000000" pitchFamily="2" charset="2"/>
              </a:rPr>
              <a:t> meta-characters with special meaning</a:t>
            </a:r>
            <a:endParaRPr lang="nl-BE" sz="2400" b="1" dirty="0">
              <a:solidFill>
                <a:srgbClr val="0070C0"/>
              </a:solidFill>
              <a:sym typeface="Wingdings" panose="05000000000000000000" pitchFamily="2" charset="2"/>
            </a:endParaRPr>
          </a:p>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sym typeface="Wingdings" panose="05000000000000000000" pitchFamily="2" charset="2"/>
              </a:rPr>
              <a:t>If you are unsure if a character has special meaning such as ‘@’</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put a slash in front of it (“\@”) to make sure it is treated just as a character</a:t>
            </a:r>
          </a:p>
          <a:p>
            <a:pPr marL="0" indent="0" eaLnBrk="0" hangingPunct="0">
              <a:lnSpc>
                <a:spcPct val="150000"/>
              </a:lnSpc>
              <a:spcBef>
                <a:spcPct val="20000"/>
              </a:spcBef>
              <a:buNone/>
            </a:pPr>
            <a:endParaRPr lang="en-US" sz="2400" dirty="0">
              <a:solidFill>
                <a:srgbClr val="0070C0"/>
              </a:solidFill>
              <a:sym typeface="Wingdings" panose="05000000000000000000" pitchFamily="2" charset="2"/>
            </a:endParaRPr>
          </a:p>
        </p:txBody>
      </p:sp>
      <p:graphicFrame>
        <p:nvGraphicFramePr>
          <p:cNvPr id="5" name="Table 4">
            <a:extLst>
              <a:ext uri="{FF2B5EF4-FFF2-40B4-BE49-F238E27FC236}">
                <a16:creationId xmlns:a16="http://schemas.microsoft.com/office/drawing/2014/main" id="{6A47BE65-031B-452F-A425-3276DADDBB7A}"/>
              </a:ext>
            </a:extLst>
          </p:cNvPr>
          <p:cNvGraphicFramePr>
            <a:graphicFrameLocks noGrp="1"/>
          </p:cNvGraphicFramePr>
          <p:nvPr>
            <p:extLst>
              <p:ext uri="{D42A27DB-BD31-4B8C-83A1-F6EECF244321}">
                <p14:modId xmlns:p14="http://schemas.microsoft.com/office/powerpoint/2010/main" val="3233894905"/>
              </p:ext>
            </p:extLst>
          </p:nvPr>
        </p:nvGraphicFramePr>
        <p:xfrm>
          <a:off x="937846" y="1295400"/>
          <a:ext cx="9372600" cy="2682240"/>
        </p:xfrm>
        <a:graphic>
          <a:graphicData uri="http://schemas.openxmlformats.org/drawingml/2006/table">
            <a:tbl>
              <a:tblPr firstRow="1" bandRow="1">
                <a:tableStyleId>{5C22544A-7EE6-4342-B048-85BDC9FD1C3A}</a:tableStyleId>
              </a:tblPr>
              <a:tblGrid>
                <a:gridCol w="1881554">
                  <a:extLst>
                    <a:ext uri="{9D8B030D-6E8A-4147-A177-3AD203B41FA5}">
                      <a16:colId xmlns:a16="http://schemas.microsoft.com/office/drawing/2014/main" val="3422814899"/>
                    </a:ext>
                  </a:extLst>
                </a:gridCol>
                <a:gridCol w="7491046">
                  <a:extLst>
                    <a:ext uri="{9D8B030D-6E8A-4147-A177-3AD203B41FA5}">
                      <a16:colId xmlns:a16="http://schemas.microsoft.com/office/drawing/2014/main" val="1992611661"/>
                    </a:ext>
                  </a:extLst>
                </a:gridCol>
              </a:tblGrid>
              <a:tr h="370840">
                <a:tc>
                  <a:txBody>
                    <a:bodyPr/>
                    <a:lstStyle/>
                    <a:p>
                      <a:r>
                        <a:rPr lang="nl-BE" sz="2000" dirty="0"/>
                        <a:t>Basic pattern</a:t>
                      </a:r>
                      <a:endParaRPr lang="en-BE" sz="2000" dirty="0"/>
                    </a:p>
                  </a:txBody>
                  <a:tcPr/>
                </a:tc>
                <a:tc>
                  <a:txBody>
                    <a:bodyPr/>
                    <a:lstStyle/>
                    <a:p>
                      <a:r>
                        <a:rPr lang="nl-BE" sz="2000" dirty="0"/>
                        <a:t>Match</a:t>
                      </a:r>
                      <a:endParaRPr lang="en-BE" sz="2000" dirty="0"/>
                    </a:p>
                  </a:txBody>
                  <a:tcPr/>
                </a:tc>
                <a:extLst>
                  <a:ext uri="{0D108BD9-81ED-4DB2-BD59-A6C34878D82A}">
                    <a16:rowId xmlns:a16="http://schemas.microsoft.com/office/drawing/2014/main" val="79463733"/>
                  </a:ext>
                </a:extLst>
              </a:tr>
              <a:tr h="370840">
                <a:tc>
                  <a:txBody>
                    <a:bodyPr/>
                    <a:lstStyle/>
                    <a:p>
                      <a:r>
                        <a:rPr lang="nl-BE" sz="2000" dirty="0"/>
                        <a:t>^ </a:t>
                      </a:r>
                      <a:endParaRPr lang="en-BE" sz="2000" dirty="0"/>
                    </a:p>
                  </a:txBody>
                  <a:tcPr/>
                </a:tc>
                <a:tc>
                  <a:txBody>
                    <a:bodyPr/>
                    <a:lstStyle/>
                    <a:p>
                      <a:r>
                        <a:rPr lang="nl-BE" sz="2000" dirty="0"/>
                        <a:t>Match the start of the string</a:t>
                      </a:r>
                      <a:endParaRPr lang="en-BE" sz="2000" dirty="0"/>
                    </a:p>
                  </a:txBody>
                  <a:tcPr/>
                </a:tc>
                <a:extLst>
                  <a:ext uri="{0D108BD9-81ED-4DB2-BD59-A6C34878D82A}">
                    <a16:rowId xmlns:a16="http://schemas.microsoft.com/office/drawing/2014/main" val="1929792953"/>
                  </a:ext>
                </a:extLst>
              </a:tr>
              <a:tr h="370840">
                <a:tc>
                  <a:txBody>
                    <a:bodyPr/>
                    <a:lstStyle/>
                    <a:p>
                      <a:r>
                        <a:rPr lang="nl-BE" sz="2000" dirty="0"/>
                        <a:t>$</a:t>
                      </a:r>
                      <a:endParaRPr lang="en-BE" sz="2000" dirty="0"/>
                    </a:p>
                  </a:txBody>
                  <a:tcPr/>
                </a:tc>
                <a:tc>
                  <a:txBody>
                    <a:bodyPr/>
                    <a:lstStyle/>
                    <a:p>
                      <a:r>
                        <a:rPr lang="nl-BE" sz="2000" dirty="0"/>
                        <a:t>Match the end of the string</a:t>
                      </a:r>
                      <a:endParaRPr lang="en-BE" sz="2000" dirty="0"/>
                    </a:p>
                  </a:txBody>
                  <a:tcPr/>
                </a:tc>
                <a:extLst>
                  <a:ext uri="{0D108BD9-81ED-4DB2-BD59-A6C34878D82A}">
                    <a16:rowId xmlns:a16="http://schemas.microsoft.com/office/drawing/2014/main" val="3607671914"/>
                  </a:ext>
                </a:extLst>
              </a:tr>
              <a:tr h="370840">
                <a:tc>
                  <a:txBody>
                    <a:bodyPr/>
                    <a:lstStyle/>
                    <a:p>
                      <a:r>
                        <a:rPr lang="nl-BE" sz="2000" dirty="0"/>
                        <a:t>d{1,5}</a:t>
                      </a:r>
                      <a:endParaRPr lang="en-BE" sz="2000" dirty="0"/>
                    </a:p>
                  </a:txBody>
                  <a:tcPr/>
                </a:tc>
                <a:tc>
                  <a:txBody>
                    <a:bodyPr/>
                    <a:lstStyle/>
                    <a:p>
                      <a:r>
                        <a:rPr lang="nl-BE" sz="2000" dirty="0"/>
                        <a:t>Matches a digit between 1 and 5 in lengths</a:t>
                      </a:r>
                      <a:endParaRPr lang="en-BE" sz="2000" dirty="0"/>
                    </a:p>
                  </a:txBody>
                  <a:tcPr/>
                </a:tc>
                <a:extLst>
                  <a:ext uri="{0D108BD9-81ED-4DB2-BD59-A6C34878D82A}">
                    <a16:rowId xmlns:a16="http://schemas.microsoft.com/office/drawing/2014/main" val="1632047574"/>
                  </a:ext>
                </a:extLst>
              </a:tr>
              <a:tr h="370840">
                <a:tc>
                  <a:txBody>
                    <a:bodyPr/>
                    <a:lstStyle/>
                    <a:p>
                      <a:r>
                        <a:rPr lang="nl-BE" sz="2000" dirty="0"/>
                        <a:t>{n}    d{5}</a:t>
                      </a:r>
                      <a:endParaRPr lang="en-BE" sz="2000" dirty="0"/>
                    </a:p>
                  </a:txBody>
                  <a:tcPr/>
                </a:tc>
                <a:tc>
                  <a:txBody>
                    <a:bodyPr/>
                    <a:lstStyle/>
                    <a:p>
                      <a:r>
                        <a:rPr lang="en-US" sz="2000" dirty="0"/>
                        <a:t>Matches for n in a row e.g. 5 digits in a row</a:t>
                      </a:r>
                      <a:endParaRPr lang="en-BE" sz="2000" dirty="0"/>
                    </a:p>
                  </a:txBody>
                  <a:tcPr/>
                </a:tc>
                <a:extLst>
                  <a:ext uri="{0D108BD9-81ED-4DB2-BD59-A6C34878D82A}">
                    <a16:rowId xmlns:a16="http://schemas.microsoft.com/office/drawing/2014/main" val="3135602568"/>
                  </a:ext>
                </a:extLst>
              </a:tr>
              <a:tr h="370840">
                <a:tc>
                  <a:txBody>
                    <a:bodyPr/>
                    <a:lstStyle/>
                    <a:p>
                      <a:r>
                        <a:rPr lang="nl-BE" sz="2000" dirty="0"/>
                        <a:t>[abc]   [a-z]</a:t>
                      </a:r>
                      <a:endParaRPr lang="en-BE" sz="2000" dirty="0"/>
                    </a:p>
                  </a:txBody>
                  <a:tcPr/>
                </a:tc>
                <a:tc>
                  <a:txBody>
                    <a:bodyPr/>
                    <a:lstStyle/>
                    <a:p>
                      <a:r>
                        <a:rPr lang="en-US" sz="2000" dirty="0"/>
                        <a:t>For specifying a character class </a:t>
                      </a:r>
                      <a:r>
                        <a:rPr lang="en-US" sz="2000" dirty="0">
                          <a:sym typeface="Wingdings" panose="05000000000000000000" pitchFamily="2" charset="2"/>
                        </a:rPr>
                        <a:t> set of characters you wish to match</a:t>
                      </a:r>
                    </a:p>
                    <a:p>
                      <a:r>
                        <a:rPr lang="en-US" sz="2000" dirty="0">
                          <a:sym typeface="Wingdings" panose="05000000000000000000" pitchFamily="2" charset="2"/>
                        </a:rPr>
                        <a:t> Can be listed individually [</a:t>
                      </a:r>
                      <a:r>
                        <a:rPr lang="en-US" sz="2000" dirty="0" err="1">
                          <a:sym typeface="Wingdings" panose="05000000000000000000" pitchFamily="2" charset="2"/>
                        </a:rPr>
                        <a:t>abc</a:t>
                      </a:r>
                      <a:r>
                        <a:rPr lang="en-US" sz="2000" dirty="0">
                          <a:sym typeface="Wingdings" panose="05000000000000000000" pitchFamily="2" charset="2"/>
                        </a:rPr>
                        <a:t>] or as range [a-z]</a:t>
                      </a:r>
                      <a:endParaRPr lang="en-BE" sz="2000" dirty="0"/>
                    </a:p>
                  </a:txBody>
                  <a:tcPr/>
                </a:tc>
                <a:extLst>
                  <a:ext uri="{0D108BD9-81ED-4DB2-BD59-A6C34878D82A}">
                    <a16:rowId xmlns:a16="http://schemas.microsoft.com/office/drawing/2014/main" val="1437652108"/>
                  </a:ext>
                </a:extLst>
              </a:tr>
            </a:tbl>
          </a:graphicData>
        </a:graphic>
      </p:graphicFrame>
    </p:spTree>
    <p:extLst>
      <p:ext uri="{BB962C8B-B14F-4D97-AF65-F5344CB8AC3E}">
        <p14:creationId xmlns:p14="http://schemas.microsoft.com/office/powerpoint/2010/main" val="1375536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regular expressions</a:t>
            </a:r>
            <a:endParaRPr lang="en-BE" sz="3600" b="1" dirty="0">
              <a:solidFill>
                <a:srgbClr val="0070C0"/>
              </a:solidFill>
              <a:latin typeface="+mn-lt"/>
            </a:endParaRPr>
          </a:p>
        </p:txBody>
      </p:sp>
      <p:pic>
        <p:nvPicPr>
          <p:cNvPr id="5" name="Picture 4">
            <a:extLst>
              <a:ext uri="{FF2B5EF4-FFF2-40B4-BE49-F238E27FC236}">
                <a16:creationId xmlns:a16="http://schemas.microsoft.com/office/drawing/2014/main" id="{3378BB78-384F-4E13-9067-05E1216B9716}"/>
              </a:ext>
            </a:extLst>
          </p:cNvPr>
          <p:cNvPicPr>
            <a:picLocks noChangeAspect="1"/>
          </p:cNvPicPr>
          <p:nvPr/>
        </p:nvPicPr>
        <p:blipFill>
          <a:blip r:embed="rId2"/>
          <a:stretch>
            <a:fillRect/>
          </a:stretch>
        </p:blipFill>
        <p:spPr>
          <a:xfrm>
            <a:off x="914400" y="1066800"/>
            <a:ext cx="8273401" cy="5334000"/>
          </a:xfrm>
          <a:prstGeom prst="rect">
            <a:avLst/>
          </a:prstGeom>
        </p:spPr>
      </p:pic>
    </p:spTree>
    <p:extLst>
      <p:ext uri="{BB962C8B-B14F-4D97-AF65-F5344CB8AC3E}">
        <p14:creationId xmlns:p14="http://schemas.microsoft.com/office/powerpoint/2010/main" val="3689722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regular expressions</a:t>
            </a:r>
            <a:endParaRPr lang="en-BE" sz="3600" b="1" dirty="0">
              <a:solidFill>
                <a:srgbClr val="0070C0"/>
              </a:solidFill>
              <a:latin typeface="+mn-lt"/>
            </a:endParaRPr>
          </a:p>
        </p:txBody>
      </p:sp>
      <p:pic>
        <p:nvPicPr>
          <p:cNvPr id="4" name="Picture 3">
            <a:extLst>
              <a:ext uri="{FF2B5EF4-FFF2-40B4-BE49-F238E27FC236}">
                <a16:creationId xmlns:a16="http://schemas.microsoft.com/office/drawing/2014/main" id="{3B73201E-EE67-4F36-AE1A-A191340B3D11}"/>
              </a:ext>
            </a:extLst>
          </p:cNvPr>
          <p:cNvPicPr>
            <a:picLocks noChangeAspect="1"/>
          </p:cNvPicPr>
          <p:nvPr/>
        </p:nvPicPr>
        <p:blipFill>
          <a:blip r:embed="rId2"/>
          <a:stretch>
            <a:fillRect/>
          </a:stretch>
        </p:blipFill>
        <p:spPr>
          <a:xfrm>
            <a:off x="533400" y="1219200"/>
            <a:ext cx="9575390" cy="3200400"/>
          </a:xfrm>
          <a:prstGeom prst="rect">
            <a:avLst/>
          </a:prstGeom>
        </p:spPr>
      </p:pic>
      <p:pic>
        <p:nvPicPr>
          <p:cNvPr id="8" name="Picture 7">
            <a:extLst>
              <a:ext uri="{FF2B5EF4-FFF2-40B4-BE49-F238E27FC236}">
                <a16:creationId xmlns:a16="http://schemas.microsoft.com/office/drawing/2014/main" id="{CFB6A227-B8A1-4487-9384-768B25AA5B69}"/>
              </a:ext>
            </a:extLst>
          </p:cNvPr>
          <p:cNvPicPr>
            <a:picLocks noChangeAspect="1"/>
          </p:cNvPicPr>
          <p:nvPr/>
        </p:nvPicPr>
        <p:blipFill>
          <a:blip r:embed="rId3"/>
          <a:stretch>
            <a:fillRect/>
          </a:stretch>
        </p:blipFill>
        <p:spPr>
          <a:xfrm>
            <a:off x="1066800" y="5133975"/>
            <a:ext cx="10036295" cy="809625"/>
          </a:xfrm>
          <a:prstGeom prst="rect">
            <a:avLst/>
          </a:prstGeom>
          <a:ln w="12700">
            <a:solidFill>
              <a:srgbClr val="0070C0"/>
            </a:solidFill>
          </a:ln>
        </p:spPr>
      </p:pic>
      <p:sp>
        <p:nvSpPr>
          <p:cNvPr id="9" name="TextBox 8">
            <a:extLst>
              <a:ext uri="{FF2B5EF4-FFF2-40B4-BE49-F238E27FC236}">
                <a16:creationId xmlns:a16="http://schemas.microsoft.com/office/drawing/2014/main" id="{4A9B5A98-86C0-4219-BD07-C068EEFD1C0E}"/>
              </a:ext>
            </a:extLst>
          </p:cNvPr>
          <p:cNvSpPr txBox="1"/>
          <p:nvPr/>
        </p:nvSpPr>
        <p:spPr>
          <a:xfrm>
            <a:off x="1014229" y="4714662"/>
            <a:ext cx="1981200" cy="400110"/>
          </a:xfrm>
          <a:prstGeom prst="rect">
            <a:avLst/>
          </a:prstGeom>
          <a:noFill/>
        </p:spPr>
        <p:txBody>
          <a:bodyPr wrap="square" rtlCol="0">
            <a:spAutoFit/>
          </a:bodyPr>
          <a:lstStyle/>
          <a:p>
            <a:r>
              <a:rPr lang="en-US" sz="2000" b="1" dirty="0">
                <a:solidFill>
                  <a:srgbClr val="0070C0"/>
                </a:solidFill>
                <a:effectLst/>
                <a:latin typeface="+mn-lt"/>
              </a:rPr>
              <a:t>output</a:t>
            </a:r>
            <a:endParaRPr lang="nl-BE" sz="2000" b="1" dirty="0">
              <a:solidFill>
                <a:schemeClr val="tx1">
                  <a:lumMod val="75000"/>
                  <a:lumOff val="25000"/>
                </a:schemeClr>
              </a:solidFill>
              <a:effectLst/>
              <a:latin typeface="+mn-lt"/>
            </a:endParaRPr>
          </a:p>
        </p:txBody>
      </p:sp>
      <p:pic>
        <p:nvPicPr>
          <p:cNvPr id="11" name="Picture 10">
            <a:extLst>
              <a:ext uri="{FF2B5EF4-FFF2-40B4-BE49-F238E27FC236}">
                <a16:creationId xmlns:a16="http://schemas.microsoft.com/office/drawing/2014/main" id="{E9521B40-E5A4-4216-B6C1-E499302C5348}"/>
              </a:ext>
            </a:extLst>
          </p:cNvPr>
          <p:cNvPicPr>
            <a:picLocks noChangeAspect="1"/>
          </p:cNvPicPr>
          <p:nvPr/>
        </p:nvPicPr>
        <p:blipFill>
          <a:blip r:embed="rId4"/>
          <a:stretch>
            <a:fillRect/>
          </a:stretch>
        </p:blipFill>
        <p:spPr>
          <a:xfrm>
            <a:off x="2338812" y="4785042"/>
            <a:ext cx="8838959" cy="320358"/>
          </a:xfrm>
          <a:prstGeom prst="rect">
            <a:avLst/>
          </a:prstGeom>
        </p:spPr>
      </p:pic>
    </p:spTree>
    <p:extLst>
      <p:ext uri="{BB962C8B-B14F-4D97-AF65-F5344CB8AC3E}">
        <p14:creationId xmlns:p14="http://schemas.microsoft.com/office/powerpoint/2010/main" val="2717657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00600"/>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The </a:t>
            </a:r>
            <a:r>
              <a:rPr lang="en-US" sz="2400" b="1" dirty="0" err="1">
                <a:solidFill>
                  <a:srgbClr val="0070C0"/>
                </a:solidFill>
              </a:rPr>
              <a:t>itertools</a:t>
            </a:r>
            <a:r>
              <a:rPr lang="en-US" sz="2400" dirty="0">
                <a:solidFill>
                  <a:srgbClr val="0070C0"/>
                </a:solidFill>
              </a:rPr>
              <a:t> module implements a number of iterator building blocks </a:t>
            </a:r>
            <a:br>
              <a:rPr lang="en-US" sz="2400" dirty="0">
                <a:solidFill>
                  <a:srgbClr val="0070C0"/>
                </a:solidFill>
              </a:rPr>
            </a:br>
            <a:r>
              <a:rPr lang="en-US" sz="2400" dirty="0">
                <a:solidFill>
                  <a:srgbClr val="0070C0"/>
                </a:solidFill>
              </a:rPr>
              <a:t>for fast, memory efficient looping </a:t>
            </a:r>
            <a:r>
              <a:rPr lang="en-US" sz="2400" dirty="0">
                <a:solidFill>
                  <a:srgbClr val="0070C0"/>
                </a:solidFill>
                <a:sym typeface="Wingdings" panose="05000000000000000000" pitchFamily="2" charset="2"/>
              </a:rPr>
              <a:t> form an “iterator algebra” </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functions in </a:t>
            </a:r>
            <a:r>
              <a:rPr lang="en-US" sz="2400" dirty="0" err="1">
                <a:solidFill>
                  <a:srgbClr val="0070C0"/>
                </a:solidFill>
                <a:sym typeface="Wingdings" panose="05000000000000000000" pitchFamily="2" charset="2"/>
              </a:rPr>
              <a:t>itertools</a:t>
            </a:r>
            <a:r>
              <a:rPr lang="en-US" sz="2400" dirty="0">
                <a:solidFill>
                  <a:srgbClr val="0070C0"/>
                </a:solidFill>
                <a:sym typeface="Wingdings" panose="05000000000000000000" pitchFamily="2" charset="2"/>
              </a:rPr>
              <a:t> operate on iterators to produce more complex iterators</a:t>
            </a:r>
          </a:p>
          <a:p>
            <a:pPr marL="342900" indent="-342900" eaLnBrk="0" hangingPunct="0">
              <a:lnSpc>
                <a:spcPct val="150000"/>
              </a:lnSpc>
              <a:spcBef>
                <a:spcPts val="1800"/>
              </a:spcBef>
              <a:buFont typeface="Wingdings" panose="05000000000000000000" pitchFamily="2" charset="2"/>
              <a:buChar char="Ø"/>
            </a:pPr>
            <a:r>
              <a:rPr lang="en-US" sz="2400" dirty="0">
                <a:solidFill>
                  <a:srgbClr val="0070C0"/>
                </a:solidFill>
                <a:sym typeface="Wingdings" panose="05000000000000000000" pitchFamily="2" charset="2"/>
              </a:rPr>
              <a:t>Three types of iterators:</a:t>
            </a:r>
          </a:p>
          <a:p>
            <a:pPr lvl="1" eaLnBrk="0" hangingPunct="0">
              <a:lnSpc>
                <a:spcPct val="150000"/>
              </a:lnSpc>
              <a:spcBef>
                <a:spcPct val="20000"/>
              </a:spcBef>
              <a:buFont typeface="Wingdings" panose="05000000000000000000" pitchFamily="2" charset="2"/>
              <a:buChar char="ü"/>
            </a:pPr>
            <a:r>
              <a:rPr lang="en-US" sz="2400" dirty="0">
                <a:solidFill>
                  <a:srgbClr val="0070C0"/>
                </a:solidFill>
                <a:sym typeface="Wingdings" panose="05000000000000000000" pitchFamily="2" charset="2"/>
              </a:rPr>
              <a:t> </a:t>
            </a:r>
            <a:r>
              <a:rPr lang="en-US" sz="2400" b="1" dirty="0">
                <a:solidFill>
                  <a:srgbClr val="0070C0"/>
                </a:solidFill>
                <a:sym typeface="Wingdings" panose="05000000000000000000" pitchFamily="2" charset="2"/>
              </a:rPr>
              <a:t>Infinite</a:t>
            </a:r>
            <a:r>
              <a:rPr lang="en-US" sz="2400" dirty="0">
                <a:solidFill>
                  <a:srgbClr val="0070C0"/>
                </a:solidFill>
                <a:sym typeface="Wingdings" panose="05000000000000000000" pitchFamily="2" charset="2"/>
              </a:rPr>
              <a:t> iterators</a:t>
            </a:r>
          </a:p>
          <a:p>
            <a:pPr lvl="1" eaLnBrk="0" hangingPunct="0">
              <a:lnSpc>
                <a:spcPct val="150000"/>
              </a:lnSpc>
              <a:spcBef>
                <a:spcPct val="20000"/>
              </a:spcBef>
              <a:buFont typeface="Wingdings" panose="05000000000000000000" pitchFamily="2" charset="2"/>
              <a:buChar char="ü"/>
            </a:pPr>
            <a:r>
              <a:rPr lang="en-US" sz="2400" dirty="0">
                <a:solidFill>
                  <a:srgbClr val="0070C0"/>
                </a:solidFill>
                <a:sym typeface="Wingdings" panose="05000000000000000000" pitchFamily="2" charset="2"/>
              </a:rPr>
              <a:t> </a:t>
            </a:r>
            <a:r>
              <a:rPr lang="en-US" sz="2400" b="1" dirty="0">
                <a:solidFill>
                  <a:srgbClr val="0070C0"/>
                </a:solidFill>
                <a:sym typeface="Wingdings" panose="05000000000000000000" pitchFamily="2" charset="2"/>
              </a:rPr>
              <a:t>Terminating</a:t>
            </a:r>
            <a:r>
              <a:rPr lang="en-US" sz="2400" dirty="0">
                <a:solidFill>
                  <a:srgbClr val="0070C0"/>
                </a:solidFill>
                <a:sym typeface="Wingdings" panose="05000000000000000000" pitchFamily="2" charset="2"/>
              </a:rPr>
              <a:t> iterators</a:t>
            </a:r>
          </a:p>
          <a:p>
            <a:pPr lvl="1" eaLnBrk="0" hangingPunct="0">
              <a:lnSpc>
                <a:spcPct val="150000"/>
              </a:lnSpc>
              <a:spcBef>
                <a:spcPct val="20000"/>
              </a:spcBef>
              <a:buFont typeface="Wingdings" panose="05000000000000000000" pitchFamily="2" charset="2"/>
              <a:buChar char="ü"/>
            </a:pPr>
            <a:r>
              <a:rPr lang="en-US" sz="2400" dirty="0">
                <a:solidFill>
                  <a:srgbClr val="0070C0"/>
                </a:solidFill>
              </a:rPr>
              <a:t> </a:t>
            </a:r>
            <a:r>
              <a:rPr lang="en-US" sz="2400" b="1" dirty="0">
                <a:solidFill>
                  <a:srgbClr val="0070C0"/>
                </a:solidFill>
              </a:rPr>
              <a:t>Combinatoric</a:t>
            </a:r>
            <a:r>
              <a:rPr lang="en-US" sz="2400" dirty="0">
                <a:solidFill>
                  <a:srgbClr val="0070C0"/>
                </a:solidFill>
              </a:rPr>
              <a:t> iterators</a:t>
            </a:r>
          </a:p>
          <a:p>
            <a:pPr marL="0" indent="0" eaLnBrk="0" hangingPunct="0">
              <a:lnSpc>
                <a:spcPct val="150000"/>
              </a:lnSpc>
              <a:spcBef>
                <a:spcPct val="20000"/>
              </a:spcBef>
              <a:buNone/>
            </a:pPr>
            <a:endParaRPr lang="en-BE" sz="2400" b="1" dirty="0"/>
          </a:p>
        </p:txBody>
      </p:sp>
    </p:spTree>
    <p:extLst>
      <p:ext uri="{BB962C8B-B14F-4D97-AF65-F5344CB8AC3E}">
        <p14:creationId xmlns:p14="http://schemas.microsoft.com/office/powerpoint/2010/main" val="40089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00600"/>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b="1" dirty="0">
                <a:solidFill>
                  <a:srgbClr val="0070C0"/>
                </a:solidFill>
                <a:sym typeface="Wingdings" panose="05000000000000000000" pitchFamily="2" charset="2"/>
              </a:rPr>
              <a:t>Infinite</a:t>
            </a:r>
            <a:r>
              <a:rPr lang="en-US" sz="2400" dirty="0">
                <a:solidFill>
                  <a:srgbClr val="0070C0"/>
                </a:solidFill>
                <a:sym typeface="Wingdings" panose="05000000000000000000" pitchFamily="2" charset="2"/>
              </a:rPr>
              <a:t> iterators</a:t>
            </a:r>
          </a:p>
          <a:p>
            <a:pPr marL="342900" indent="-342900" eaLnBrk="0" hangingPunct="0">
              <a:lnSpc>
                <a:spcPct val="150000"/>
              </a:lnSpc>
              <a:spcBef>
                <a:spcPct val="20000"/>
              </a:spcBef>
              <a:buFont typeface="Wingdings" panose="05000000000000000000" pitchFamily="2" charset="2"/>
              <a:buChar char="Ø"/>
            </a:pPr>
            <a:endParaRPr lang="en-US" sz="2400" b="1" dirty="0">
              <a:solidFill>
                <a:srgbClr val="0070C0"/>
              </a:solidFill>
              <a:sym typeface="Wingdings" panose="05000000000000000000" pitchFamily="2" charset="2"/>
            </a:endParaRPr>
          </a:p>
          <a:p>
            <a:pPr marL="342900" indent="-342900" eaLnBrk="0" hangingPunct="0">
              <a:lnSpc>
                <a:spcPct val="150000"/>
              </a:lnSpc>
              <a:spcBef>
                <a:spcPct val="20000"/>
              </a:spcBef>
              <a:buFont typeface="Wingdings" panose="05000000000000000000" pitchFamily="2" charset="2"/>
              <a:buChar char="Ø"/>
            </a:pPr>
            <a:endParaRPr lang="en-US" sz="2400" b="1" dirty="0">
              <a:solidFill>
                <a:srgbClr val="0070C0"/>
              </a:solidFill>
              <a:sym typeface="Wingdings" panose="05000000000000000000" pitchFamily="2" charset="2"/>
            </a:endParaRPr>
          </a:p>
          <a:p>
            <a:pPr marL="342900" indent="-342900" eaLnBrk="0" hangingPunct="0">
              <a:lnSpc>
                <a:spcPct val="150000"/>
              </a:lnSpc>
              <a:spcBef>
                <a:spcPct val="20000"/>
              </a:spcBef>
              <a:buFont typeface="Wingdings" panose="05000000000000000000" pitchFamily="2" charset="2"/>
              <a:buChar char="Ø"/>
            </a:pPr>
            <a:endParaRPr lang="en-US" sz="2400" b="1" dirty="0">
              <a:solidFill>
                <a:srgbClr val="0070C0"/>
              </a:solidFill>
              <a:sym typeface="Wingdings" panose="05000000000000000000" pitchFamily="2" charset="2"/>
            </a:endParaRPr>
          </a:p>
          <a:p>
            <a:pPr marL="342900" indent="-342900" eaLnBrk="0" hangingPunct="0">
              <a:lnSpc>
                <a:spcPct val="150000"/>
              </a:lnSpc>
              <a:spcBef>
                <a:spcPct val="20000"/>
              </a:spcBef>
              <a:buFont typeface="Wingdings" panose="05000000000000000000" pitchFamily="2" charset="2"/>
              <a:buChar char="Ø"/>
            </a:pPr>
            <a:endParaRPr lang="en-US" sz="2400" b="1" dirty="0">
              <a:solidFill>
                <a:srgbClr val="0070C0"/>
              </a:solidFill>
              <a:sym typeface="Wingdings" panose="05000000000000000000" pitchFamily="2" charset="2"/>
            </a:endParaRPr>
          </a:p>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sym typeface="Wingdings" panose="05000000000000000000" pitchFamily="2" charset="2"/>
              </a:rPr>
              <a:t>Useful for generating numbers or cycling over </a:t>
            </a:r>
            <a:r>
              <a:rPr lang="en-US" sz="2400" dirty="0" err="1">
                <a:solidFill>
                  <a:srgbClr val="0070C0"/>
                </a:solidFill>
                <a:sym typeface="Wingdings" panose="05000000000000000000" pitchFamily="2" charset="2"/>
              </a:rPr>
              <a:t>iterables</a:t>
            </a:r>
            <a:r>
              <a:rPr lang="en-US" sz="2400" dirty="0">
                <a:solidFill>
                  <a:srgbClr val="0070C0"/>
                </a:solidFill>
                <a:sym typeface="Wingdings" panose="05000000000000000000" pitchFamily="2" charset="2"/>
              </a:rPr>
              <a:t> of unknown length</a:t>
            </a:r>
          </a:p>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sym typeface="Wingdings" panose="05000000000000000000" pitchFamily="2" charset="2"/>
              </a:rPr>
              <a:t>Need to </a:t>
            </a:r>
            <a:r>
              <a:rPr lang="en-US" sz="2400" b="1" dirty="0">
                <a:solidFill>
                  <a:srgbClr val="0070C0"/>
                </a:solidFill>
                <a:sym typeface="Wingdings" panose="05000000000000000000" pitchFamily="2" charset="2"/>
              </a:rPr>
              <a:t>break out of iterator</a:t>
            </a:r>
            <a:r>
              <a:rPr lang="en-US" sz="2400" dirty="0">
                <a:solidFill>
                  <a:srgbClr val="0070C0"/>
                </a:solidFill>
                <a:sym typeface="Wingdings" panose="05000000000000000000" pitchFamily="2" charset="2"/>
              </a:rPr>
              <a:t> or will be infinite loop</a:t>
            </a:r>
            <a:endParaRPr lang="en-BE" sz="2400" dirty="0"/>
          </a:p>
        </p:txBody>
      </p:sp>
      <p:pic>
        <p:nvPicPr>
          <p:cNvPr id="4" name="Picture 3">
            <a:extLst>
              <a:ext uri="{FF2B5EF4-FFF2-40B4-BE49-F238E27FC236}">
                <a16:creationId xmlns:a16="http://schemas.microsoft.com/office/drawing/2014/main" id="{9B0A3E9E-5FEC-449B-896E-E56567CF0BA5}"/>
              </a:ext>
            </a:extLst>
          </p:cNvPr>
          <p:cNvPicPr>
            <a:picLocks noChangeAspect="1"/>
          </p:cNvPicPr>
          <p:nvPr/>
        </p:nvPicPr>
        <p:blipFill>
          <a:blip r:embed="rId2"/>
          <a:stretch>
            <a:fillRect/>
          </a:stretch>
        </p:blipFill>
        <p:spPr>
          <a:xfrm>
            <a:off x="1205132" y="1690468"/>
            <a:ext cx="9277350" cy="2143125"/>
          </a:xfrm>
          <a:prstGeom prst="rect">
            <a:avLst/>
          </a:prstGeom>
        </p:spPr>
      </p:pic>
    </p:spTree>
    <p:extLst>
      <p:ext uri="{BB962C8B-B14F-4D97-AF65-F5344CB8AC3E}">
        <p14:creationId xmlns:p14="http://schemas.microsoft.com/office/powerpoint/2010/main" val="2708386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pic>
        <p:nvPicPr>
          <p:cNvPr id="5" name="Picture 4">
            <a:extLst>
              <a:ext uri="{FF2B5EF4-FFF2-40B4-BE49-F238E27FC236}">
                <a16:creationId xmlns:a16="http://schemas.microsoft.com/office/drawing/2014/main" id="{956679A0-AD89-486C-AC02-48EF639D867D}"/>
              </a:ext>
            </a:extLst>
          </p:cNvPr>
          <p:cNvPicPr>
            <a:picLocks noChangeAspect="1"/>
          </p:cNvPicPr>
          <p:nvPr/>
        </p:nvPicPr>
        <p:blipFill>
          <a:blip r:embed="rId2"/>
          <a:stretch>
            <a:fillRect/>
          </a:stretch>
        </p:blipFill>
        <p:spPr>
          <a:xfrm>
            <a:off x="881340" y="1066800"/>
            <a:ext cx="7272059" cy="5460853"/>
          </a:xfrm>
          <a:prstGeom prst="rect">
            <a:avLst/>
          </a:prstGeom>
        </p:spPr>
      </p:pic>
    </p:spTree>
    <p:extLst>
      <p:ext uri="{BB962C8B-B14F-4D97-AF65-F5344CB8AC3E}">
        <p14:creationId xmlns:p14="http://schemas.microsoft.com/office/powerpoint/2010/main" val="3605893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pic>
        <p:nvPicPr>
          <p:cNvPr id="5" name="Picture 4">
            <a:extLst>
              <a:ext uri="{FF2B5EF4-FFF2-40B4-BE49-F238E27FC236}">
                <a16:creationId xmlns:a16="http://schemas.microsoft.com/office/drawing/2014/main" id="{5C3989E6-75F2-4603-A757-59947395EC5A}"/>
              </a:ext>
            </a:extLst>
          </p:cNvPr>
          <p:cNvPicPr>
            <a:picLocks noChangeAspect="1"/>
          </p:cNvPicPr>
          <p:nvPr/>
        </p:nvPicPr>
        <p:blipFill>
          <a:blip r:embed="rId2"/>
          <a:stretch>
            <a:fillRect/>
          </a:stretch>
        </p:blipFill>
        <p:spPr>
          <a:xfrm>
            <a:off x="914400" y="1219200"/>
            <a:ext cx="8851106" cy="3200400"/>
          </a:xfrm>
          <a:prstGeom prst="rect">
            <a:avLst/>
          </a:prstGeom>
        </p:spPr>
      </p:pic>
    </p:spTree>
    <p:extLst>
      <p:ext uri="{BB962C8B-B14F-4D97-AF65-F5344CB8AC3E}">
        <p14:creationId xmlns:p14="http://schemas.microsoft.com/office/powerpoint/2010/main" val="3807018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pic>
        <p:nvPicPr>
          <p:cNvPr id="5" name="Picture 4">
            <a:extLst>
              <a:ext uri="{FF2B5EF4-FFF2-40B4-BE49-F238E27FC236}">
                <a16:creationId xmlns:a16="http://schemas.microsoft.com/office/drawing/2014/main" id="{DD5C63F5-77B4-4FE5-BABA-849391586B27}"/>
              </a:ext>
            </a:extLst>
          </p:cNvPr>
          <p:cNvPicPr>
            <a:picLocks noChangeAspect="1"/>
          </p:cNvPicPr>
          <p:nvPr/>
        </p:nvPicPr>
        <p:blipFill>
          <a:blip r:embed="rId2"/>
          <a:stretch>
            <a:fillRect/>
          </a:stretch>
        </p:blipFill>
        <p:spPr>
          <a:xfrm>
            <a:off x="914399" y="1325562"/>
            <a:ext cx="7893971" cy="3246438"/>
          </a:xfrm>
          <a:prstGeom prst="rect">
            <a:avLst/>
          </a:prstGeom>
        </p:spPr>
      </p:pic>
    </p:spTree>
    <p:extLst>
      <p:ext uri="{BB962C8B-B14F-4D97-AF65-F5344CB8AC3E}">
        <p14:creationId xmlns:p14="http://schemas.microsoft.com/office/powerpoint/2010/main" val="1108425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00600"/>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b="1" dirty="0">
                <a:solidFill>
                  <a:srgbClr val="0070C0"/>
                </a:solidFill>
                <a:sym typeface="Wingdings" panose="05000000000000000000" pitchFamily="2" charset="2"/>
              </a:rPr>
              <a:t>Terminating</a:t>
            </a:r>
            <a:r>
              <a:rPr lang="en-US" sz="2400" dirty="0">
                <a:solidFill>
                  <a:srgbClr val="0070C0"/>
                </a:solidFill>
                <a:sym typeface="Wingdings" panose="05000000000000000000" pitchFamily="2" charset="2"/>
              </a:rPr>
              <a:t> iterators</a:t>
            </a:r>
            <a:endParaRPr lang="en-BE" sz="2400" b="1" dirty="0"/>
          </a:p>
        </p:txBody>
      </p:sp>
      <p:pic>
        <p:nvPicPr>
          <p:cNvPr id="4" name="Picture 3">
            <a:extLst>
              <a:ext uri="{FF2B5EF4-FFF2-40B4-BE49-F238E27FC236}">
                <a16:creationId xmlns:a16="http://schemas.microsoft.com/office/drawing/2014/main" id="{BF6BF617-CC3A-4182-B9A9-30A678FE3CD8}"/>
              </a:ext>
            </a:extLst>
          </p:cNvPr>
          <p:cNvPicPr>
            <a:picLocks noChangeAspect="1"/>
          </p:cNvPicPr>
          <p:nvPr/>
        </p:nvPicPr>
        <p:blipFill>
          <a:blip r:embed="rId2"/>
          <a:stretch>
            <a:fillRect/>
          </a:stretch>
        </p:blipFill>
        <p:spPr>
          <a:xfrm>
            <a:off x="1219200" y="1676400"/>
            <a:ext cx="9258300" cy="4914900"/>
          </a:xfrm>
          <a:prstGeom prst="rect">
            <a:avLst/>
          </a:prstGeom>
        </p:spPr>
      </p:pic>
    </p:spTree>
    <p:extLst>
      <p:ext uri="{BB962C8B-B14F-4D97-AF65-F5344CB8AC3E}">
        <p14:creationId xmlns:p14="http://schemas.microsoft.com/office/powerpoint/2010/main" val="1005374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pic>
        <p:nvPicPr>
          <p:cNvPr id="5" name="Picture 4">
            <a:extLst>
              <a:ext uri="{FF2B5EF4-FFF2-40B4-BE49-F238E27FC236}">
                <a16:creationId xmlns:a16="http://schemas.microsoft.com/office/drawing/2014/main" id="{5649CA4E-5A94-4BCD-A732-08416DF8EDA0}"/>
              </a:ext>
            </a:extLst>
          </p:cNvPr>
          <p:cNvPicPr>
            <a:picLocks noChangeAspect="1"/>
          </p:cNvPicPr>
          <p:nvPr/>
        </p:nvPicPr>
        <p:blipFill>
          <a:blip r:embed="rId2"/>
          <a:stretch>
            <a:fillRect/>
          </a:stretch>
        </p:blipFill>
        <p:spPr>
          <a:xfrm>
            <a:off x="607672" y="2401415"/>
            <a:ext cx="7312121" cy="2475985"/>
          </a:xfrm>
          <a:prstGeom prst="rect">
            <a:avLst/>
          </a:prstGeom>
        </p:spPr>
      </p:pic>
      <p:sp>
        <p:nvSpPr>
          <p:cNvPr id="7" name="Content Placeholder 2">
            <a:extLst>
              <a:ext uri="{FF2B5EF4-FFF2-40B4-BE49-F238E27FC236}">
                <a16:creationId xmlns:a16="http://schemas.microsoft.com/office/drawing/2014/main" id="{86484380-3F6B-40CA-9104-C8735F7C630B}"/>
              </a:ext>
            </a:extLst>
          </p:cNvPr>
          <p:cNvSpPr>
            <a:spLocks noGrp="1"/>
          </p:cNvSpPr>
          <p:nvPr>
            <p:ph idx="1"/>
          </p:nvPr>
        </p:nvSpPr>
        <p:spPr>
          <a:xfrm>
            <a:off x="845127" y="1066800"/>
            <a:ext cx="10515600" cy="4800600"/>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sym typeface="Wingdings" panose="05000000000000000000" pitchFamily="2" charset="2"/>
              </a:rPr>
              <a:t>accumulate() function  can make iterator that returns accumulated sums </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or accumulated results</a:t>
            </a:r>
            <a:endParaRPr lang="en-BE" sz="2400" dirty="0"/>
          </a:p>
        </p:txBody>
      </p:sp>
      <p:pic>
        <p:nvPicPr>
          <p:cNvPr id="9" name="Picture 8">
            <a:extLst>
              <a:ext uri="{FF2B5EF4-FFF2-40B4-BE49-F238E27FC236}">
                <a16:creationId xmlns:a16="http://schemas.microsoft.com/office/drawing/2014/main" id="{58038307-BC2F-458D-8180-0D2DD5E753A1}"/>
              </a:ext>
            </a:extLst>
          </p:cNvPr>
          <p:cNvPicPr>
            <a:picLocks noChangeAspect="1"/>
          </p:cNvPicPr>
          <p:nvPr/>
        </p:nvPicPr>
        <p:blipFill>
          <a:blip r:embed="rId3"/>
          <a:stretch>
            <a:fillRect/>
          </a:stretch>
        </p:blipFill>
        <p:spPr>
          <a:xfrm>
            <a:off x="4984686" y="5142645"/>
            <a:ext cx="6594636" cy="1155761"/>
          </a:xfrm>
          <a:prstGeom prst="rect">
            <a:avLst/>
          </a:prstGeom>
          <a:ln w="12700">
            <a:solidFill>
              <a:srgbClr val="0070C0"/>
            </a:solidFill>
          </a:ln>
        </p:spPr>
      </p:pic>
      <p:sp>
        <p:nvSpPr>
          <p:cNvPr id="10" name="TextBox 9">
            <a:extLst>
              <a:ext uri="{FF2B5EF4-FFF2-40B4-BE49-F238E27FC236}">
                <a16:creationId xmlns:a16="http://schemas.microsoft.com/office/drawing/2014/main" id="{A32831AD-AEFD-4C0A-8998-8D94935D65C6}"/>
              </a:ext>
            </a:extLst>
          </p:cNvPr>
          <p:cNvSpPr txBox="1"/>
          <p:nvPr/>
        </p:nvSpPr>
        <p:spPr>
          <a:xfrm>
            <a:off x="9616982" y="4742535"/>
            <a:ext cx="1981200" cy="400110"/>
          </a:xfrm>
          <a:prstGeom prst="rect">
            <a:avLst/>
          </a:prstGeom>
          <a:noFill/>
        </p:spPr>
        <p:txBody>
          <a:bodyPr wrap="square" rtlCol="0">
            <a:spAutoFit/>
          </a:bodyPr>
          <a:lstStyle/>
          <a:p>
            <a:pPr algn="r"/>
            <a:r>
              <a:rPr lang="en-US" sz="2000" b="1" dirty="0">
                <a:solidFill>
                  <a:srgbClr val="0070C0"/>
                </a:solidFill>
                <a:effectLst/>
                <a:latin typeface="+mn-lt"/>
              </a:rPr>
              <a:t>output</a:t>
            </a:r>
            <a:endParaRPr lang="nl-BE" sz="2000" b="1" dirty="0">
              <a:solidFill>
                <a:schemeClr val="tx1">
                  <a:lumMod val="75000"/>
                  <a:lumOff val="25000"/>
                </a:schemeClr>
              </a:solidFill>
              <a:effectLst/>
              <a:latin typeface="+mn-lt"/>
            </a:endParaRPr>
          </a:p>
        </p:txBody>
      </p:sp>
    </p:spTree>
    <p:extLst>
      <p:ext uri="{BB962C8B-B14F-4D97-AF65-F5344CB8AC3E}">
        <p14:creationId xmlns:p14="http://schemas.microsoft.com/office/powerpoint/2010/main" val="27247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Introduction</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A </a:t>
            </a:r>
            <a:r>
              <a:rPr lang="en-US" sz="2400" b="1" dirty="0">
                <a:solidFill>
                  <a:srgbClr val="0070C0"/>
                </a:solidFill>
              </a:rPr>
              <a:t>module</a:t>
            </a:r>
            <a:r>
              <a:rPr lang="en-US" sz="2400" dirty="0">
                <a:solidFill>
                  <a:srgbClr val="0070C0"/>
                </a:solidFill>
              </a:rPr>
              <a:t> is a file containing a set of functions you want to include </a:t>
            </a:r>
            <a:br>
              <a:rPr lang="en-US" sz="2400" dirty="0">
                <a:solidFill>
                  <a:srgbClr val="0070C0"/>
                </a:solidFill>
              </a:rPr>
            </a:br>
            <a:r>
              <a:rPr lang="en-US" sz="2400" dirty="0">
                <a:solidFill>
                  <a:srgbClr val="0070C0"/>
                </a:solidFill>
              </a:rPr>
              <a:t>in your application </a:t>
            </a:r>
            <a:r>
              <a:rPr lang="en-US" sz="2400" dirty="0">
                <a:solidFill>
                  <a:srgbClr val="0070C0"/>
                </a:solidFill>
                <a:sym typeface="Wingdings" panose="05000000000000000000" pitchFamily="2" charset="2"/>
              </a:rPr>
              <a:t> packages program code and data for reuse  code library</a:t>
            </a:r>
            <a:endParaRPr lang="en-BE" sz="2400" b="1" dirty="0"/>
          </a:p>
        </p:txBody>
      </p:sp>
      <p:pic>
        <p:nvPicPr>
          <p:cNvPr id="6" name="Picture 5">
            <a:extLst>
              <a:ext uri="{FF2B5EF4-FFF2-40B4-BE49-F238E27FC236}">
                <a16:creationId xmlns:a16="http://schemas.microsoft.com/office/drawing/2014/main" id="{EDFA08EE-E24C-468F-9F26-C063F4B26C63}"/>
              </a:ext>
            </a:extLst>
          </p:cNvPr>
          <p:cNvPicPr>
            <a:picLocks noChangeAspect="1"/>
          </p:cNvPicPr>
          <p:nvPr/>
        </p:nvPicPr>
        <p:blipFill>
          <a:blip r:embed="rId3"/>
          <a:stretch>
            <a:fillRect/>
          </a:stretch>
        </p:blipFill>
        <p:spPr>
          <a:xfrm>
            <a:off x="876503" y="2590800"/>
            <a:ext cx="8822531" cy="4086225"/>
          </a:xfrm>
          <a:prstGeom prst="rect">
            <a:avLst/>
          </a:prstGeom>
        </p:spPr>
      </p:pic>
    </p:spTree>
    <p:extLst>
      <p:ext uri="{BB962C8B-B14F-4D97-AF65-F5344CB8AC3E}">
        <p14:creationId xmlns:p14="http://schemas.microsoft.com/office/powerpoint/2010/main" val="1154071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pic>
        <p:nvPicPr>
          <p:cNvPr id="5" name="Picture 4">
            <a:extLst>
              <a:ext uri="{FF2B5EF4-FFF2-40B4-BE49-F238E27FC236}">
                <a16:creationId xmlns:a16="http://schemas.microsoft.com/office/drawing/2014/main" id="{3B0239E1-2275-4593-B0D1-608AAAFAF660}"/>
              </a:ext>
            </a:extLst>
          </p:cNvPr>
          <p:cNvPicPr>
            <a:picLocks noChangeAspect="1"/>
          </p:cNvPicPr>
          <p:nvPr/>
        </p:nvPicPr>
        <p:blipFill rotWithShape="1">
          <a:blip r:embed="rId2"/>
          <a:srcRect t="75969" r="35081" b="13463"/>
          <a:stretch/>
        </p:blipFill>
        <p:spPr>
          <a:xfrm>
            <a:off x="4648200" y="457200"/>
            <a:ext cx="7053948" cy="609600"/>
          </a:xfrm>
          <a:prstGeom prst="rect">
            <a:avLst/>
          </a:prstGeom>
        </p:spPr>
      </p:pic>
      <p:pic>
        <p:nvPicPr>
          <p:cNvPr id="7" name="Picture 6">
            <a:extLst>
              <a:ext uri="{FF2B5EF4-FFF2-40B4-BE49-F238E27FC236}">
                <a16:creationId xmlns:a16="http://schemas.microsoft.com/office/drawing/2014/main" id="{F7576A2F-4F85-489C-A463-38DA247B9B4C}"/>
              </a:ext>
            </a:extLst>
          </p:cNvPr>
          <p:cNvPicPr>
            <a:picLocks noChangeAspect="1"/>
          </p:cNvPicPr>
          <p:nvPr/>
        </p:nvPicPr>
        <p:blipFill>
          <a:blip r:embed="rId3"/>
          <a:stretch>
            <a:fillRect/>
          </a:stretch>
        </p:blipFill>
        <p:spPr>
          <a:xfrm>
            <a:off x="990600" y="3048000"/>
            <a:ext cx="8914069" cy="3276600"/>
          </a:xfrm>
          <a:prstGeom prst="rect">
            <a:avLst/>
          </a:prstGeom>
        </p:spPr>
      </p:pic>
      <p:sp>
        <p:nvSpPr>
          <p:cNvPr id="8" name="Content Placeholder 2">
            <a:extLst>
              <a:ext uri="{FF2B5EF4-FFF2-40B4-BE49-F238E27FC236}">
                <a16:creationId xmlns:a16="http://schemas.microsoft.com/office/drawing/2014/main" id="{FE322881-7557-411B-919F-47CC3755E371}"/>
              </a:ext>
            </a:extLst>
          </p:cNvPr>
          <p:cNvSpPr>
            <a:spLocks noGrp="1"/>
          </p:cNvSpPr>
          <p:nvPr>
            <p:ph idx="1"/>
          </p:nvPr>
        </p:nvSpPr>
        <p:spPr>
          <a:xfrm>
            <a:off x="845127" y="1066800"/>
            <a:ext cx="10515600" cy="2743200"/>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err="1">
                <a:solidFill>
                  <a:srgbClr val="0070C0"/>
                </a:solidFill>
                <a:sym typeface="Wingdings" panose="05000000000000000000" pitchFamily="2" charset="2"/>
              </a:rPr>
              <a:t>groupby</a:t>
            </a:r>
            <a:r>
              <a:rPr lang="en-US" sz="2400" dirty="0">
                <a:solidFill>
                  <a:srgbClr val="0070C0"/>
                </a:solidFill>
                <a:sym typeface="Wingdings" panose="05000000000000000000" pitchFamily="2" charset="2"/>
              </a:rPr>
              <a:t>() function </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can make iterator that returns consecutive keys and groups from </a:t>
            </a:r>
            <a:r>
              <a:rPr lang="en-US" sz="2400" dirty="0" err="1">
                <a:solidFill>
                  <a:srgbClr val="0070C0"/>
                </a:solidFill>
                <a:sym typeface="Wingdings" panose="05000000000000000000" pitchFamily="2" charset="2"/>
              </a:rPr>
              <a:t>iterable</a:t>
            </a:r>
            <a:r>
              <a:rPr lang="en-US" sz="2400" dirty="0">
                <a:solidFill>
                  <a:srgbClr val="0070C0"/>
                </a:solidFill>
                <a:sym typeface="Wingdings" panose="05000000000000000000" pitchFamily="2" charset="2"/>
              </a:rPr>
              <a:t> </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generates break or new group every time value of key changes</a:t>
            </a:r>
            <a:endParaRPr lang="en-BE" sz="2400" dirty="0"/>
          </a:p>
        </p:txBody>
      </p:sp>
    </p:spTree>
    <p:extLst>
      <p:ext uri="{BB962C8B-B14F-4D97-AF65-F5344CB8AC3E}">
        <p14:creationId xmlns:p14="http://schemas.microsoft.com/office/powerpoint/2010/main" val="842028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00600"/>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b="1" dirty="0">
                <a:solidFill>
                  <a:srgbClr val="0070C0"/>
                </a:solidFill>
              </a:rPr>
              <a:t>Combinatoric</a:t>
            </a:r>
            <a:r>
              <a:rPr lang="en-US" sz="2400" dirty="0">
                <a:solidFill>
                  <a:srgbClr val="0070C0"/>
                </a:solidFill>
              </a:rPr>
              <a:t> iterators</a:t>
            </a:r>
          </a:p>
          <a:p>
            <a:pPr marL="0" indent="0" eaLnBrk="0" hangingPunct="0">
              <a:lnSpc>
                <a:spcPct val="150000"/>
              </a:lnSpc>
              <a:spcBef>
                <a:spcPct val="20000"/>
              </a:spcBef>
              <a:buNone/>
            </a:pPr>
            <a:endParaRPr lang="en-BE" sz="2400" b="1" dirty="0"/>
          </a:p>
        </p:txBody>
      </p:sp>
      <p:pic>
        <p:nvPicPr>
          <p:cNvPr id="4" name="Picture 3">
            <a:extLst>
              <a:ext uri="{FF2B5EF4-FFF2-40B4-BE49-F238E27FC236}">
                <a16:creationId xmlns:a16="http://schemas.microsoft.com/office/drawing/2014/main" id="{E56213C2-072A-4E71-8E21-6337FD7A2818}"/>
              </a:ext>
            </a:extLst>
          </p:cNvPr>
          <p:cNvPicPr>
            <a:picLocks noChangeAspect="1"/>
          </p:cNvPicPr>
          <p:nvPr/>
        </p:nvPicPr>
        <p:blipFill>
          <a:blip r:embed="rId2"/>
          <a:stretch>
            <a:fillRect/>
          </a:stretch>
        </p:blipFill>
        <p:spPr>
          <a:xfrm>
            <a:off x="1219200" y="1676400"/>
            <a:ext cx="9286875" cy="4724400"/>
          </a:xfrm>
          <a:prstGeom prst="rect">
            <a:avLst/>
          </a:prstGeom>
        </p:spPr>
      </p:pic>
    </p:spTree>
    <p:extLst>
      <p:ext uri="{BB962C8B-B14F-4D97-AF65-F5344CB8AC3E}">
        <p14:creationId xmlns:p14="http://schemas.microsoft.com/office/powerpoint/2010/main" val="3556938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b="1" dirty="0">
                <a:solidFill>
                  <a:srgbClr val="0070C0"/>
                </a:solidFill>
              </a:rPr>
              <a:t>Brute-force or exhaustive search </a:t>
            </a:r>
            <a:r>
              <a:rPr lang="en-US" sz="2400" dirty="0">
                <a:solidFill>
                  <a:srgbClr val="0070C0"/>
                </a:solidFill>
                <a:sym typeface="Wingdings" panose="05000000000000000000" pitchFamily="2" charset="2"/>
              </a:rPr>
              <a:t> </a:t>
            </a:r>
            <a:r>
              <a:rPr lang="en-US" sz="2400" dirty="0">
                <a:solidFill>
                  <a:srgbClr val="0070C0"/>
                </a:solidFill>
              </a:rPr>
              <a:t>problem-solving technique </a:t>
            </a:r>
            <a:br>
              <a:rPr lang="en-US" sz="2400" dirty="0">
                <a:solidFill>
                  <a:srgbClr val="0070C0"/>
                </a:solidFill>
              </a:rPr>
            </a:br>
            <a:r>
              <a:rPr lang="en-US" sz="2400" dirty="0">
                <a:solidFill>
                  <a:srgbClr val="0070C0"/>
                </a:solidFill>
                <a:sym typeface="Wingdings" panose="05000000000000000000" pitchFamily="2" charset="2"/>
              </a:rPr>
              <a:t> </a:t>
            </a:r>
            <a:r>
              <a:rPr lang="en-US" sz="2400" dirty="0">
                <a:solidFill>
                  <a:srgbClr val="0070C0"/>
                </a:solidFill>
              </a:rPr>
              <a:t>enumerate all possible candidate solutions </a:t>
            </a:r>
            <a:br>
              <a:rPr lang="en-US" sz="2400" dirty="0">
                <a:solidFill>
                  <a:srgbClr val="0070C0"/>
                </a:solidFill>
              </a:rPr>
            </a:br>
            <a:r>
              <a:rPr lang="en-US" sz="2400" dirty="0">
                <a:solidFill>
                  <a:srgbClr val="0070C0"/>
                </a:solidFill>
                <a:sym typeface="Wingdings" panose="05000000000000000000" pitchFamily="2" charset="2"/>
              </a:rPr>
              <a:t> </a:t>
            </a:r>
            <a:r>
              <a:rPr lang="en-US" sz="2400" dirty="0">
                <a:solidFill>
                  <a:srgbClr val="0070C0"/>
                </a:solidFill>
              </a:rPr>
              <a:t>check whether candidate satisfies problem’s statement</a:t>
            </a:r>
            <a:br>
              <a:rPr lang="en-US" sz="2400" dirty="0">
                <a:solidFill>
                  <a:srgbClr val="0070C0"/>
                </a:solidFill>
              </a:rPr>
            </a:br>
            <a:r>
              <a:rPr lang="en-US" sz="2400" dirty="0">
                <a:solidFill>
                  <a:srgbClr val="0070C0"/>
                </a:solidFill>
                <a:sym typeface="Wingdings" panose="05000000000000000000" pitchFamily="2" charset="2"/>
              </a:rPr>
              <a:t> </a:t>
            </a:r>
            <a:r>
              <a:rPr lang="en-US" sz="2400" b="1" dirty="0">
                <a:solidFill>
                  <a:srgbClr val="0070C0"/>
                </a:solidFill>
                <a:sym typeface="Wingdings" panose="05000000000000000000" pitchFamily="2" charset="2"/>
              </a:rPr>
              <a:t>combinations</a:t>
            </a:r>
            <a:r>
              <a:rPr lang="en-US" sz="2400" dirty="0">
                <a:solidFill>
                  <a:srgbClr val="0070C0"/>
                </a:solidFill>
                <a:sym typeface="Wingdings" panose="05000000000000000000" pitchFamily="2" charset="2"/>
              </a:rPr>
              <a:t>!</a:t>
            </a:r>
          </a:p>
          <a:p>
            <a:pPr marL="342900" indent="-342900" eaLnBrk="0" hangingPunct="0">
              <a:lnSpc>
                <a:spcPct val="150000"/>
              </a:lnSpc>
              <a:spcBef>
                <a:spcPts val="1800"/>
              </a:spcBef>
              <a:buFont typeface="Wingdings" panose="05000000000000000000" pitchFamily="2" charset="2"/>
              <a:buChar char="Ø"/>
            </a:pPr>
            <a:r>
              <a:rPr lang="en-US" sz="2400" dirty="0">
                <a:solidFill>
                  <a:srgbClr val="0070C0"/>
                </a:solidFill>
                <a:sym typeface="Wingdings" panose="05000000000000000000" pitchFamily="2" charset="2"/>
              </a:rPr>
              <a:t>Example: You have three € 20 banknotes, five € 10 banknotes and </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four € 5 banknotes. How many ways can you make change for € 100? </a:t>
            </a:r>
            <a:endParaRPr lang="en-US" sz="2400" dirty="0">
              <a:solidFill>
                <a:srgbClr val="0070C0"/>
              </a:solidFill>
            </a:endParaRPr>
          </a:p>
          <a:p>
            <a:pPr marL="0" indent="0" eaLnBrk="0" hangingPunct="0">
              <a:lnSpc>
                <a:spcPct val="150000"/>
              </a:lnSpc>
              <a:spcBef>
                <a:spcPct val="20000"/>
              </a:spcBef>
              <a:buNone/>
            </a:pPr>
            <a:endParaRPr lang="en-BE" sz="2400" b="1" dirty="0"/>
          </a:p>
        </p:txBody>
      </p:sp>
    </p:spTree>
    <p:extLst>
      <p:ext uri="{BB962C8B-B14F-4D97-AF65-F5344CB8AC3E}">
        <p14:creationId xmlns:p14="http://schemas.microsoft.com/office/powerpoint/2010/main" val="3342450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8D62DF-3A50-4733-85C5-7E92465E9E9D}"/>
              </a:ext>
            </a:extLst>
          </p:cNvPr>
          <p:cNvPicPr>
            <a:picLocks noChangeAspect="1"/>
          </p:cNvPicPr>
          <p:nvPr/>
        </p:nvPicPr>
        <p:blipFill>
          <a:blip r:embed="rId2"/>
          <a:stretch>
            <a:fillRect/>
          </a:stretch>
        </p:blipFill>
        <p:spPr>
          <a:xfrm>
            <a:off x="914400" y="1066800"/>
            <a:ext cx="8774211" cy="5421354"/>
          </a:xfrm>
          <a:prstGeom prst="rect">
            <a:avLst/>
          </a:prstGeom>
        </p:spPr>
      </p:pic>
      <p:sp>
        <p:nvSpPr>
          <p:cNvPr id="7" name="Title 1">
            <a:extLst>
              <a:ext uri="{FF2B5EF4-FFF2-40B4-BE49-F238E27FC236}">
                <a16:creationId xmlns:a16="http://schemas.microsoft.com/office/drawing/2014/main" id="{974CCA07-3473-4484-B71E-899DFD401E0D}"/>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itertools</a:t>
            </a:r>
            <a:endParaRPr lang="en-BE" sz="3600" b="1" dirty="0">
              <a:solidFill>
                <a:srgbClr val="0070C0"/>
              </a:solidFill>
              <a:latin typeface="+mn-lt"/>
            </a:endParaRPr>
          </a:p>
        </p:txBody>
      </p:sp>
    </p:spTree>
    <p:extLst>
      <p:ext uri="{BB962C8B-B14F-4D97-AF65-F5344CB8AC3E}">
        <p14:creationId xmlns:p14="http://schemas.microsoft.com/office/powerpoint/2010/main" val="1012750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pprint</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The </a:t>
            </a:r>
            <a:r>
              <a:rPr lang="en-US" sz="2400" b="1" dirty="0" err="1">
                <a:solidFill>
                  <a:srgbClr val="0070C0"/>
                </a:solidFill>
              </a:rPr>
              <a:t>pprint</a:t>
            </a:r>
            <a:r>
              <a:rPr lang="en-US" sz="2400" dirty="0">
                <a:solidFill>
                  <a:srgbClr val="0070C0"/>
                </a:solidFill>
              </a:rPr>
              <a:t> module is used for given proper printing formats to various data objects e.g. dictionary data or data objects containing JSON data</a:t>
            </a:r>
          </a:p>
          <a:p>
            <a:pPr marL="0" indent="0" eaLnBrk="0" hangingPunct="0">
              <a:lnSpc>
                <a:spcPct val="150000"/>
              </a:lnSpc>
              <a:spcBef>
                <a:spcPct val="20000"/>
              </a:spcBef>
              <a:buNone/>
            </a:pPr>
            <a:endParaRPr lang="en-BE" sz="2400" b="1" dirty="0"/>
          </a:p>
        </p:txBody>
      </p:sp>
      <p:pic>
        <p:nvPicPr>
          <p:cNvPr id="7" name="Picture 6">
            <a:extLst>
              <a:ext uri="{FF2B5EF4-FFF2-40B4-BE49-F238E27FC236}">
                <a16:creationId xmlns:a16="http://schemas.microsoft.com/office/drawing/2014/main" id="{5C4434ED-1FCC-4D9F-8E0C-642A01D82D99}"/>
              </a:ext>
            </a:extLst>
          </p:cNvPr>
          <p:cNvPicPr>
            <a:picLocks noChangeAspect="1"/>
          </p:cNvPicPr>
          <p:nvPr/>
        </p:nvPicPr>
        <p:blipFill>
          <a:blip r:embed="rId2"/>
          <a:stretch>
            <a:fillRect/>
          </a:stretch>
        </p:blipFill>
        <p:spPr>
          <a:xfrm>
            <a:off x="990599" y="2286000"/>
            <a:ext cx="7541188" cy="2803920"/>
          </a:xfrm>
          <a:prstGeom prst="rect">
            <a:avLst/>
          </a:prstGeom>
        </p:spPr>
      </p:pic>
      <p:pic>
        <p:nvPicPr>
          <p:cNvPr id="8" name="Picture 7">
            <a:extLst>
              <a:ext uri="{FF2B5EF4-FFF2-40B4-BE49-F238E27FC236}">
                <a16:creationId xmlns:a16="http://schemas.microsoft.com/office/drawing/2014/main" id="{3A820653-9C86-4FD6-A200-632831185D59}"/>
              </a:ext>
            </a:extLst>
          </p:cNvPr>
          <p:cNvPicPr>
            <a:picLocks noChangeAspect="1"/>
          </p:cNvPicPr>
          <p:nvPr/>
        </p:nvPicPr>
        <p:blipFill rotWithShape="1">
          <a:blip r:embed="rId3"/>
          <a:srcRect b="49917"/>
          <a:stretch/>
        </p:blipFill>
        <p:spPr>
          <a:xfrm>
            <a:off x="966456" y="5257800"/>
            <a:ext cx="10591800" cy="1484014"/>
          </a:xfrm>
          <a:prstGeom prst="rect">
            <a:avLst/>
          </a:prstGeom>
          <a:ln w="12700">
            <a:solidFill>
              <a:srgbClr val="0070C0"/>
            </a:solidFill>
          </a:ln>
        </p:spPr>
      </p:pic>
    </p:spTree>
    <p:extLst>
      <p:ext uri="{BB962C8B-B14F-4D97-AF65-F5344CB8AC3E}">
        <p14:creationId xmlns:p14="http://schemas.microsoft.com/office/powerpoint/2010/main" val="507475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BEB7B7-F460-4EF3-8274-08FA38B2D3F4}"/>
              </a:ext>
            </a:extLst>
          </p:cNvPr>
          <p:cNvPicPr>
            <a:picLocks noChangeAspect="1"/>
          </p:cNvPicPr>
          <p:nvPr/>
        </p:nvPicPr>
        <p:blipFill>
          <a:blip r:embed="rId2"/>
          <a:stretch>
            <a:fillRect/>
          </a:stretch>
        </p:blipFill>
        <p:spPr>
          <a:xfrm>
            <a:off x="1600200" y="502422"/>
            <a:ext cx="7835566" cy="2286000"/>
          </a:xfrm>
          <a:prstGeom prst="rect">
            <a:avLst/>
          </a:prstGeom>
        </p:spPr>
      </p:pic>
      <p:pic>
        <p:nvPicPr>
          <p:cNvPr id="7" name="Picture 6">
            <a:extLst>
              <a:ext uri="{FF2B5EF4-FFF2-40B4-BE49-F238E27FC236}">
                <a16:creationId xmlns:a16="http://schemas.microsoft.com/office/drawing/2014/main" id="{BF65F7CF-45DE-47B0-994C-12E5E86CE827}"/>
              </a:ext>
            </a:extLst>
          </p:cNvPr>
          <p:cNvPicPr>
            <a:picLocks noChangeAspect="1"/>
          </p:cNvPicPr>
          <p:nvPr/>
        </p:nvPicPr>
        <p:blipFill rotWithShape="1">
          <a:blip r:embed="rId3"/>
          <a:srcRect b="1233"/>
          <a:stretch/>
        </p:blipFill>
        <p:spPr>
          <a:xfrm>
            <a:off x="838200" y="3124200"/>
            <a:ext cx="10591800" cy="2926578"/>
          </a:xfrm>
          <a:prstGeom prst="rect">
            <a:avLst/>
          </a:prstGeom>
          <a:ln w="12700">
            <a:solidFill>
              <a:srgbClr val="0070C0"/>
            </a:solidFill>
          </a:ln>
        </p:spPr>
      </p:pic>
    </p:spTree>
    <p:extLst>
      <p:ext uri="{BB962C8B-B14F-4D97-AF65-F5344CB8AC3E}">
        <p14:creationId xmlns:p14="http://schemas.microsoft.com/office/powerpoint/2010/main" val="3485514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argparse</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Recommended command-line parsing module in Python</a:t>
            </a:r>
            <a:br>
              <a:rPr lang="en-US" sz="2400" dirty="0">
                <a:solidFill>
                  <a:srgbClr val="0070C0"/>
                </a:solidFill>
              </a:rPr>
            </a:br>
            <a:r>
              <a:rPr lang="en-US" sz="2400" dirty="0">
                <a:solidFill>
                  <a:srgbClr val="0070C0"/>
                </a:solidFill>
                <a:sym typeface="Wingdings" panose="05000000000000000000" pitchFamily="2" charset="2"/>
              </a:rPr>
              <a:t> </a:t>
            </a:r>
            <a:r>
              <a:rPr lang="en-US" sz="2400" dirty="0">
                <a:solidFill>
                  <a:srgbClr val="0070C0"/>
                </a:solidFill>
              </a:rPr>
              <a:t>what you use to get command line arguments into your script</a:t>
            </a:r>
          </a:p>
          <a:p>
            <a:pPr marL="342900" indent="-342900" eaLnBrk="0" hangingPunct="0">
              <a:lnSpc>
                <a:spcPct val="150000"/>
              </a:lnSpc>
              <a:spcBef>
                <a:spcPct val="20000"/>
              </a:spcBef>
              <a:buFont typeface="Wingdings" panose="05000000000000000000" pitchFamily="2" charset="2"/>
              <a:buChar char="Ø"/>
            </a:pPr>
            <a:r>
              <a:rPr lang="en-US" sz="2400" b="1" dirty="0" err="1">
                <a:solidFill>
                  <a:srgbClr val="0070C0"/>
                </a:solidFill>
              </a:rPr>
              <a:t>argparse</a:t>
            </a:r>
            <a:r>
              <a:rPr lang="en-US" sz="2400" dirty="0">
                <a:solidFill>
                  <a:srgbClr val="0070C0"/>
                </a:solidFill>
              </a:rPr>
              <a:t> makes it easy to write user-friendly command-line interfaces </a:t>
            </a:r>
            <a:br>
              <a:rPr lang="en-US" sz="2400" dirty="0">
                <a:solidFill>
                  <a:srgbClr val="0070C0"/>
                </a:solidFill>
              </a:rPr>
            </a:br>
            <a:r>
              <a:rPr lang="en-US" sz="2400" dirty="0">
                <a:solidFill>
                  <a:srgbClr val="0070C0"/>
                </a:solidFill>
                <a:sym typeface="Wingdings" panose="05000000000000000000" pitchFamily="2" charset="2"/>
              </a:rPr>
              <a:t> d</a:t>
            </a:r>
            <a:r>
              <a:rPr lang="en-US" sz="2400" dirty="0">
                <a:solidFill>
                  <a:srgbClr val="0070C0"/>
                </a:solidFill>
              </a:rPr>
              <a:t>efine what arguments are requires</a:t>
            </a:r>
            <a:br>
              <a:rPr lang="en-US" sz="2400" dirty="0">
                <a:solidFill>
                  <a:srgbClr val="0070C0"/>
                </a:solidFill>
              </a:rPr>
            </a:br>
            <a:r>
              <a:rPr lang="en-US" sz="2400" dirty="0">
                <a:solidFill>
                  <a:srgbClr val="0070C0"/>
                </a:solidFill>
                <a:sym typeface="Wingdings" panose="05000000000000000000" pitchFamily="2" charset="2"/>
              </a:rPr>
              <a:t> </a:t>
            </a:r>
            <a:r>
              <a:rPr lang="en-US" sz="2400" dirty="0" err="1">
                <a:solidFill>
                  <a:srgbClr val="0070C0"/>
                </a:solidFill>
                <a:sym typeface="Wingdings" panose="05000000000000000000" pitchFamily="2" charset="2"/>
              </a:rPr>
              <a:t>a</a:t>
            </a:r>
            <a:r>
              <a:rPr lang="en-US" sz="2400" dirty="0" err="1">
                <a:solidFill>
                  <a:srgbClr val="0070C0"/>
                </a:solidFill>
              </a:rPr>
              <a:t>rgparse</a:t>
            </a:r>
            <a:r>
              <a:rPr lang="en-US" sz="2400" dirty="0">
                <a:solidFill>
                  <a:srgbClr val="0070C0"/>
                </a:solidFill>
              </a:rPr>
              <a:t> will figure out how to parse those out of </a:t>
            </a:r>
            <a:r>
              <a:rPr lang="en-US" sz="2400" dirty="0" err="1">
                <a:solidFill>
                  <a:srgbClr val="0070C0"/>
                </a:solidFill>
              </a:rPr>
              <a:t>sys.argv</a:t>
            </a:r>
            <a:endParaRPr lang="en-US" sz="2400" dirty="0">
              <a:solidFill>
                <a:srgbClr val="0070C0"/>
              </a:solidFill>
            </a:endParaRPr>
          </a:p>
          <a:p>
            <a:pPr marL="342900" indent="-342900" eaLnBrk="0" hangingPunct="0">
              <a:lnSpc>
                <a:spcPct val="150000"/>
              </a:lnSpc>
              <a:spcBef>
                <a:spcPct val="20000"/>
              </a:spcBef>
              <a:buFont typeface="Wingdings" panose="05000000000000000000" pitchFamily="2" charset="2"/>
              <a:buChar char="Ø"/>
            </a:pPr>
            <a:endParaRPr lang="en-US" sz="2400" dirty="0">
              <a:solidFill>
                <a:srgbClr val="0070C0"/>
              </a:solidFill>
            </a:endParaRPr>
          </a:p>
        </p:txBody>
      </p:sp>
      <p:sp>
        <p:nvSpPr>
          <p:cNvPr id="7" name="Tijdelijke aanduiding voor inhoud 2">
            <a:extLst>
              <a:ext uri="{FF2B5EF4-FFF2-40B4-BE49-F238E27FC236}">
                <a16:creationId xmlns:a16="http://schemas.microsoft.com/office/drawing/2014/main" id="{16D60827-15FC-44C5-A929-967699312B7B}"/>
              </a:ext>
            </a:extLst>
          </p:cNvPr>
          <p:cNvSpPr txBox="1">
            <a:spLocks/>
          </p:cNvSpPr>
          <p:nvPr/>
        </p:nvSpPr>
        <p:spPr>
          <a:xfrm>
            <a:off x="1181100" y="4094162"/>
            <a:ext cx="9639300" cy="2400300"/>
          </a:xfrm>
          <a:prstGeom prst="rect">
            <a:avLst/>
          </a:prstGeom>
          <a:ln w="6350">
            <a:solidFill>
              <a:schemeClr val="bg1">
                <a:lumMod val="75000"/>
              </a:schemeClr>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marL="0" indent="0" fontAlgn="auto">
              <a:lnSpc>
                <a:spcPct val="100000"/>
              </a:lnSpc>
              <a:spcAft>
                <a:spcPts val="0"/>
              </a:spcAft>
              <a:buNone/>
            </a:pPr>
            <a:r>
              <a:rPr lang="en-US" sz="1800" b="1" dirty="0">
                <a:solidFill>
                  <a:schemeClr val="tx1">
                    <a:lumMod val="75000"/>
                    <a:lumOff val="25000"/>
                  </a:schemeClr>
                </a:solidFill>
                <a:effectLst/>
                <a:latin typeface="Courier New" panose="02070309020205020404" pitchFamily="49" charset="0"/>
                <a:ea typeface="Arial Unicode MS" panose="020B0604020202020204" pitchFamily="34" charset="-128"/>
                <a:cs typeface="Courier New" panose="02070309020205020404" pitchFamily="49" charset="0"/>
              </a:rPr>
              <a:t>import</a:t>
            </a:r>
            <a:r>
              <a:rPr lang="en-US" sz="18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 </a:t>
            </a:r>
            <a:r>
              <a:rPr lang="en-US" sz="1800" b="1" dirty="0" err="1">
                <a:solidFill>
                  <a:srgbClr val="0070C0"/>
                </a:solidFill>
                <a:effectLst/>
                <a:latin typeface="Courier New" panose="02070309020205020404" pitchFamily="49" charset="0"/>
                <a:ea typeface="Arial Unicode MS" panose="020B0604020202020204" pitchFamily="34" charset="-128"/>
                <a:cs typeface="Courier New" panose="02070309020205020404" pitchFamily="49" charset="0"/>
              </a:rPr>
              <a:t>argparse</a:t>
            </a:r>
            <a:endParaRPr lang="en-US" sz="1800" b="1" dirty="0">
              <a:solidFill>
                <a:srgbClr val="0070C0"/>
              </a:solidFill>
              <a:effectLst/>
              <a:latin typeface="Courier New" panose="02070309020205020404" pitchFamily="49" charset="0"/>
              <a:ea typeface="Arial Unicode MS" panose="020B0604020202020204" pitchFamily="34" charset="-128"/>
              <a:cs typeface="Courier New" panose="02070309020205020404" pitchFamily="49" charset="0"/>
            </a:endParaRPr>
          </a:p>
          <a:p>
            <a:pPr marL="0" indent="0" fontAlgn="auto">
              <a:lnSpc>
                <a:spcPct val="100000"/>
              </a:lnSpc>
              <a:spcAft>
                <a:spcPts val="0"/>
              </a:spcAft>
              <a:buNone/>
            </a:pP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parser = </a:t>
            </a: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argparse.ArgumentParser</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(description='Plot data')</a:t>
            </a:r>
          </a:p>
          <a:p>
            <a:pPr marL="0" indent="0" fontAlgn="auto">
              <a:lnSpc>
                <a:spcPct val="100000"/>
              </a:lnSpc>
              <a:spcAft>
                <a:spcPts val="0"/>
              </a:spcAft>
              <a:buNone/>
            </a:pP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parser.</a:t>
            </a:r>
            <a:r>
              <a:rPr lang="en-US" sz="1800" b="1" dirty="0" err="1">
                <a:solidFill>
                  <a:srgbClr val="C00000"/>
                </a:solidFill>
                <a:effectLst/>
                <a:latin typeface="Courier New" panose="02070309020205020404" pitchFamily="49" charset="0"/>
                <a:ea typeface="Arial Unicode MS" panose="020B0604020202020204" pitchFamily="34" charset="-128"/>
                <a:cs typeface="Courier New" panose="02070309020205020404" pitchFamily="49" charset="0"/>
              </a:rPr>
              <a:t>add_argument</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a:t>
            </a:r>
            <a:r>
              <a:rPr lang="en-US" sz="1800" b="1" dirty="0" err="1">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indir</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type=str, help='Input </a:t>
            </a: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dir</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with data')</a:t>
            </a:r>
          </a:p>
          <a:p>
            <a:pPr marL="0" indent="0" fontAlgn="auto">
              <a:lnSpc>
                <a:spcPct val="100000"/>
              </a:lnSpc>
              <a:spcAft>
                <a:spcPts val="0"/>
              </a:spcAft>
              <a:buNone/>
            </a:pP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parser.</a:t>
            </a:r>
            <a:r>
              <a:rPr lang="en-US" sz="1800" b="1" dirty="0" err="1">
                <a:solidFill>
                  <a:srgbClr val="C00000"/>
                </a:solidFill>
                <a:effectLst/>
                <a:latin typeface="Courier New" panose="02070309020205020404" pitchFamily="49" charset="0"/>
                <a:ea typeface="Arial Unicode MS" panose="020B0604020202020204" pitchFamily="34" charset="-128"/>
                <a:cs typeface="Courier New" panose="02070309020205020404" pitchFamily="49" charset="0"/>
              </a:rPr>
              <a:t>add_argument</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a:t>
            </a:r>
            <a:r>
              <a:rPr lang="en-US" sz="1800" b="1" dirty="0" err="1">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outdir</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type=str, help='Output </a:t>
            </a: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dir</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for images')</a:t>
            </a:r>
          </a:p>
          <a:p>
            <a:pPr marL="0" indent="0" fontAlgn="auto">
              <a:lnSpc>
                <a:spcPct val="100000"/>
              </a:lnSpc>
              <a:spcAft>
                <a:spcPts val="0"/>
              </a:spcAft>
              <a:buNone/>
            </a:pP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args</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 </a:t>
            </a: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parser.parse_args</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a:t>
            </a:r>
          </a:p>
          <a:p>
            <a:pPr marL="0" indent="0" fontAlgn="auto">
              <a:lnSpc>
                <a:spcPct val="100000"/>
              </a:lnSpc>
              <a:spcAft>
                <a:spcPts val="0"/>
              </a:spcAft>
              <a:buNone/>
            </a:pP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print(</a:t>
            </a: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args.indir</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a:t>
            </a:r>
          </a:p>
        </p:txBody>
      </p:sp>
      <p:sp>
        <p:nvSpPr>
          <p:cNvPr id="4" name="TextBox 3">
            <a:extLst>
              <a:ext uri="{FF2B5EF4-FFF2-40B4-BE49-F238E27FC236}">
                <a16:creationId xmlns:a16="http://schemas.microsoft.com/office/drawing/2014/main" id="{372EE7A4-7818-4AAC-8B03-8565280A1BA3}"/>
              </a:ext>
            </a:extLst>
          </p:cNvPr>
          <p:cNvSpPr txBox="1"/>
          <p:nvPr/>
        </p:nvSpPr>
        <p:spPr>
          <a:xfrm>
            <a:off x="5715000" y="6125130"/>
            <a:ext cx="5105400" cy="369332"/>
          </a:xfrm>
          <a:prstGeom prst="rect">
            <a:avLst/>
          </a:prstGeom>
          <a:noFill/>
          <a:ln>
            <a:solidFill>
              <a:schemeClr val="bg1">
                <a:lumMod val="75000"/>
              </a:schemeClr>
            </a:solidFill>
          </a:ln>
        </p:spPr>
        <p:txBody>
          <a:bodyPr wrap="square" rtlCol="0">
            <a:spAutoFit/>
          </a:bodyPr>
          <a:lstStyle/>
          <a:p>
            <a:r>
              <a:rPr lang="es-ES" sz="1800" b="1" dirty="0">
                <a:effectLst/>
                <a:latin typeface="Courier New" panose="02070309020205020404" pitchFamily="49" charset="0"/>
                <a:cs typeface="Courier New" panose="02070309020205020404" pitchFamily="49" charset="0"/>
              </a:rPr>
              <a:t>python3 videos.py </a:t>
            </a:r>
            <a:r>
              <a:rPr lang="es-ES" sz="1800" b="1" dirty="0">
                <a:solidFill>
                  <a:srgbClr val="008000"/>
                </a:solidFill>
                <a:effectLst/>
                <a:latin typeface="Courier New" panose="02070309020205020404" pitchFamily="49" charset="0"/>
                <a:cs typeface="Courier New" panose="02070309020205020404" pitchFamily="49" charset="0"/>
              </a:rPr>
              <a:t>/videos</a:t>
            </a:r>
            <a:r>
              <a:rPr lang="es-ES" sz="1800" b="1" dirty="0">
                <a:effectLst/>
                <a:latin typeface="Courier New" panose="02070309020205020404" pitchFamily="49" charset="0"/>
                <a:cs typeface="Courier New" panose="02070309020205020404" pitchFamily="49" charset="0"/>
              </a:rPr>
              <a:t> </a:t>
            </a:r>
            <a:r>
              <a:rPr lang="es-ES" sz="1800" b="1" dirty="0">
                <a:solidFill>
                  <a:srgbClr val="008000"/>
                </a:solidFill>
                <a:effectLst/>
                <a:latin typeface="Courier New" panose="02070309020205020404" pitchFamily="49" charset="0"/>
                <a:cs typeface="Courier New" panose="02070309020205020404" pitchFamily="49" charset="0"/>
              </a:rPr>
              <a:t>/</a:t>
            </a:r>
            <a:r>
              <a:rPr lang="es-ES" sz="1800" b="1" dirty="0" err="1">
                <a:solidFill>
                  <a:srgbClr val="008000"/>
                </a:solidFill>
                <a:effectLst/>
                <a:latin typeface="Courier New" panose="02070309020205020404" pitchFamily="49" charset="0"/>
                <a:cs typeface="Courier New" panose="02070309020205020404" pitchFamily="49" charset="0"/>
              </a:rPr>
              <a:t>images</a:t>
            </a:r>
            <a:endParaRPr lang="LID4096" sz="1800" b="1" dirty="0">
              <a:solidFill>
                <a:srgbClr val="008000"/>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42516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argparse</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Recommended command-line parsing module in Python</a:t>
            </a:r>
            <a:br>
              <a:rPr lang="en-US" sz="2400" dirty="0">
                <a:solidFill>
                  <a:srgbClr val="0070C0"/>
                </a:solidFill>
              </a:rPr>
            </a:br>
            <a:r>
              <a:rPr lang="en-US" sz="2400" dirty="0">
                <a:solidFill>
                  <a:srgbClr val="0070C0"/>
                </a:solidFill>
                <a:sym typeface="Wingdings" panose="05000000000000000000" pitchFamily="2" charset="2"/>
              </a:rPr>
              <a:t> </a:t>
            </a:r>
            <a:r>
              <a:rPr lang="en-US" sz="2400" dirty="0">
                <a:solidFill>
                  <a:srgbClr val="0070C0"/>
                </a:solidFill>
              </a:rPr>
              <a:t>what you use to get command line arguments into your script</a:t>
            </a:r>
          </a:p>
          <a:p>
            <a:pPr marL="342900" indent="-342900" eaLnBrk="0" hangingPunct="0">
              <a:lnSpc>
                <a:spcPct val="150000"/>
              </a:lnSpc>
              <a:spcBef>
                <a:spcPct val="20000"/>
              </a:spcBef>
              <a:buFont typeface="Wingdings" panose="05000000000000000000" pitchFamily="2" charset="2"/>
              <a:buChar char="Ø"/>
            </a:pPr>
            <a:r>
              <a:rPr lang="en-US" sz="2400" b="1" dirty="0" err="1">
                <a:solidFill>
                  <a:srgbClr val="0070C0"/>
                </a:solidFill>
              </a:rPr>
              <a:t>argparse</a:t>
            </a:r>
            <a:r>
              <a:rPr lang="en-US" sz="2400" dirty="0">
                <a:solidFill>
                  <a:srgbClr val="0070C0"/>
                </a:solidFill>
              </a:rPr>
              <a:t> makes it easy to write user-friendly command-line interfaces </a:t>
            </a:r>
            <a:br>
              <a:rPr lang="en-US" sz="2400" dirty="0">
                <a:solidFill>
                  <a:srgbClr val="0070C0"/>
                </a:solidFill>
              </a:rPr>
            </a:br>
            <a:r>
              <a:rPr lang="en-US" sz="2400" dirty="0">
                <a:solidFill>
                  <a:srgbClr val="0070C0"/>
                </a:solidFill>
                <a:sym typeface="Wingdings" panose="05000000000000000000" pitchFamily="2" charset="2"/>
              </a:rPr>
              <a:t> d</a:t>
            </a:r>
            <a:r>
              <a:rPr lang="en-US" sz="2400" dirty="0">
                <a:solidFill>
                  <a:srgbClr val="0070C0"/>
                </a:solidFill>
              </a:rPr>
              <a:t>efine what arguments are requires</a:t>
            </a:r>
            <a:br>
              <a:rPr lang="en-US" sz="2400" dirty="0">
                <a:solidFill>
                  <a:srgbClr val="0070C0"/>
                </a:solidFill>
              </a:rPr>
            </a:br>
            <a:r>
              <a:rPr lang="en-US" sz="2400" dirty="0">
                <a:solidFill>
                  <a:srgbClr val="0070C0"/>
                </a:solidFill>
                <a:sym typeface="Wingdings" panose="05000000000000000000" pitchFamily="2" charset="2"/>
              </a:rPr>
              <a:t> </a:t>
            </a:r>
            <a:r>
              <a:rPr lang="en-US" sz="2400" dirty="0" err="1">
                <a:solidFill>
                  <a:srgbClr val="0070C0"/>
                </a:solidFill>
                <a:sym typeface="Wingdings" panose="05000000000000000000" pitchFamily="2" charset="2"/>
              </a:rPr>
              <a:t>a</a:t>
            </a:r>
            <a:r>
              <a:rPr lang="en-US" sz="2400" dirty="0" err="1">
                <a:solidFill>
                  <a:srgbClr val="0070C0"/>
                </a:solidFill>
              </a:rPr>
              <a:t>rgparse</a:t>
            </a:r>
            <a:r>
              <a:rPr lang="en-US" sz="2400" dirty="0">
                <a:solidFill>
                  <a:srgbClr val="0070C0"/>
                </a:solidFill>
              </a:rPr>
              <a:t> will figure out how to parse those out of </a:t>
            </a:r>
            <a:r>
              <a:rPr lang="en-US" sz="2400" dirty="0" err="1">
                <a:solidFill>
                  <a:srgbClr val="0070C0"/>
                </a:solidFill>
              </a:rPr>
              <a:t>sys.argv</a:t>
            </a:r>
            <a:endParaRPr lang="en-US" sz="2400" dirty="0">
              <a:solidFill>
                <a:srgbClr val="0070C0"/>
              </a:solidFill>
            </a:endParaRPr>
          </a:p>
          <a:p>
            <a:pPr marL="342900" indent="-342900" eaLnBrk="0" hangingPunct="0">
              <a:lnSpc>
                <a:spcPct val="150000"/>
              </a:lnSpc>
              <a:spcBef>
                <a:spcPct val="20000"/>
              </a:spcBef>
              <a:buFont typeface="Wingdings" panose="05000000000000000000" pitchFamily="2" charset="2"/>
              <a:buChar char="Ø"/>
            </a:pPr>
            <a:r>
              <a:rPr lang="en-US" sz="2400" b="1" dirty="0" err="1">
                <a:solidFill>
                  <a:srgbClr val="0070C0"/>
                </a:solidFill>
              </a:rPr>
              <a:t>getopt</a:t>
            </a:r>
            <a:r>
              <a:rPr lang="en-US" sz="2400" dirty="0">
                <a:solidFill>
                  <a:srgbClr val="0070C0"/>
                </a:solidFill>
              </a:rPr>
              <a:t> </a:t>
            </a:r>
            <a:r>
              <a:rPr lang="en-US" sz="2400" dirty="0">
                <a:solidFill>
                  <a:srgbClr val="0070C0"/>
                </a:solidFill>
                <a:sym typeface="Wingdings" panose="05000000000000000000" pitchFamily="2" charset="2"/>
              </a:rPr>
              <a:t> o</a:t>
            </a:r>
            <a:r>
              <a:rPr lang="en-US" sz="2400" dirty="0">
                <a:solidFill>
                  <a:srgbClr val="0070C0"/>
                </a:solidFill>
              </a:rPr>
              <a:t>ther module with same task</a:t>
            </a:r>
          </a:p>
          <a:p>
            <a:pPr marL="342900" indent="-342900" eaLnBrk="0" hangingPunct="0">
              <a:lnSpc>
                <a:spcPct val="150000"/>
              </a:lnSpc>
              <a:spcBef>
                <a:spcPct val="20000"/>
              </a:spcBef>
              <a:buFont typeface="Wingdings" panose="05000000000000000000" pitchFamily="2" charset="2"/>
              <a:buChar char="Ø"/>
            </a:pPr>
            <a:endParaRPr lang="en-US" sz="2400" dirty="0">
              <a:solidFill>
                <a:srgbClr val="0070C0"/>
              </a:solidFill>
            </a:endParaRPr>
          </a:p>
        </p:txBody>
      </p:sp>
      <p:sp>
        <p:nvSpPr>
          <p:cNvPr id="7" name="Tijdelijke aanduiding voor inhoud 2">
            <a:extLst>
              <a:ext uri="{FF2B5EF4-FFF2-40B4-BE49-F238E27FC236}">
                <a16:creationId xmlns:a16="http://schemas.microsoft.com/office/drawing/2014/main" id="{16D60827-15FC-44C5-A929-967699312B7B}"/>
              </a:ext>
            </a:extLst>
          </p:cNvPr>
          <p:cNvSpPr txBox="1">
            <a:spLocks/>
          </p:cNvSpPr>
          <p:nvPr/>
        </p:nvSpPr>
        <p:spPr>
          <a:xfrm>
            <a:off x="1181100" y="4961492"/>
            <a:ext cx="9639300" cy="1163638"/>
          </a:xfrm>
          <a:prstGeom prst="rect">
            <a:avLst/>
          </a:prstGeom>
          <a:ln w="6350">
            <a:solidFill>
              <a:schemeClr val="bg1">
                <a:lumMod val="75000"/>
              </a:schemeClr>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a:lstStyle>
          <a:p>
            <a:pPr marL="0" indent="0" fontAlgn="auto">
              <a:lnSpc>
                <a:spcPct val="100000"/>
              </a:lnSpc>
              <a:spcAft>
                <a:spcPts val="0"/>
              </a:spcAft>
              <a:buNone/>
            </a:pPr>
            <a:r>
              <a:rPr lang="en-US" sz="1800" b="1" dirty="0">
                <a:solidFill>
                  <a:schemeClr val="tx1">
                    <a:lumMod val="75000"/>
                    <a:lumOff val="25000"/>
                  </a:schemeClr>
                </a:solidFill>
                <a:effectLst/>
                <a:latin typeface="Courier New" panose="02070309020205020404" pitchFamily="49" charset="0"/>
                <a:ea typeface="Arial Unicode MS" panose="020B0604020202020204" pitchFamily="34" charset="-128"/>
                <a:cs typeface="Courier New" panose="02070309020205020404" pitchFamily="49" charset="0"/>
              </a:rPr>
              <a:t>import</a:t>
            </a:r>
            <a:r>
              <a:rPr lang="en-US" sz="1800" b="1" dirty="0">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 </a:t>
            </a:r>
            <a:r>
              <a:rPr lang="en-US" sz="1800" b="1" dirty="0" err="1">
                <a:solidFill>
                  <a:srgbClr val="0070C0"/>
                </a:solidFill>
                <a:effectLst/>
                <a:latin typeface="Courier New" panose="02070309020205020404" pitchFamily="49" charset="0"/>
                <a:ea typeface="Arial Unicode MS" panose="020B0604020202020204" pitchFamily="34" charset="-128"/>
                <a:cs typeface="Courier New" panose="02070309020205020404" pitchFamily="49" charset="0"/>
              </a:rPr>
              <a:t>argparse</a:t>
            </a:r>
            <a:endParaRPr lang="en-US" sz="1800" b="1" dirty="0">
              <a:solidFill>
                <a:srgbClr val="0070C0"/>
              </a:solidFill>
              <a:effectLst/>
              <a:latin typeface="Courier New" panose="02070309020205020404" pitchFamily="49" charset="0"/>
              <a:ea typeface="Arial Unicode MS" panose="020B0604020202020204" pitchFamily="34" charset="-128"/>
              <a:cs typeface="Courier New" panose="02070309020205020404" pitchFamily="49" charset="0"/>
            </a:endParaRPr>
          </a:p>
          <a:p>
            <a:pPr marL="0" indent="0" fontAlgn="auto">
              <a:lnSpc>
                <a:spcPct val="100000"/>
              </a:lnSpc>
              <a:spcAft>
                <a:spcPts val="0"/>
              </a:spcAft>
              <a:buNone/>
            </a:pP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parser = </a:t>
            </a: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argparse.ArgumentParser</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(description='Plot data')</a:t>
            </a:r>
          </a:p>
          <a:p>
            <a:pPr marL="0" indent="0" fontAlgn="auto">
              <a:lnSpc>
                <a:spcPct val="100000"/>
              </a:lnSpc>
              <a:spcAft>
                <a:spcPts val="0"/>
              </a:spcAft>
              <a:buNone/>
            </a:pP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parser.</a:t>
            </a:r>
            <a:r>
              <a:rPr lang="en-US" sz="1800" b="1" dirty="0" err="1">
                <a:solidFill>
                  <a:srgbClr val="C00000"/>
                </a:solidFill>
                <a:effectLst/>
                <a:latin typeface="Courier New" panose="02070309020205020404" pitchFamily="49" charset="0"/>
                <a:ea typeface="Arial Unicode MS" panose="020B0604020202020204" pitchFamily="34" charset="-128"/>
                <a:cs typeface="Courier New" panose="02070309020205020404" pitchFamily="49" charset="0"/>
              </a:rPr>
              <a:t>add_argument</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a:t>
            </a:r>
            <a:r>
              <a:rPr lang="en-US" sz="1800" b="1" dirty="0" err="1">
                <a:solidFill>
                  <a:srgbClr val="008000"/>
                </a:solidFill>
                <a:effectLst/>
                <a:latin typeface="Courier New" panose="02070309020205020404" pitchFamily="49" charset="0"/>
                <a:ea typeface="Arial Unicode MS" panose="020B0604020202020204" pitchFamily="34" charset="-128"/>
                <a:cs typeface="Courier New" panose="02070309020205020404" pitchFamily="49" charset="0"/>
              </a:rPr>
              <a:t>indir</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type=str, help='Input </a:t>
            </a:r>
            <a:r>
              <a:rPr lang="en-US" sz="1800" b="1" dirty="0" err="1">
                <a:effectLst/>
                <a:latin typeface="Courier New" panose="02070309020205020404" pitchFamily="49" charset="0"/>
                <a:ea typeface="Arial Unicode MS" panose="020B0604020202020204" pitchFamily="34" charset="-128"/>
                <a:cs typeface="Courier New" panose="02070309020205020404" pitchFamily="49" charset="0"/>
              </a:rPr>
              <a:t>dir</a:t>
            </a:r>
            <a:r>
              <a:rPr lang="en-US" sz="1800" b="1" dirty="0">
                <a:effectLst/>
                <a:latin typeface="Courier New" panose="02070309020205020404" pitchFamily="49" charset="0"/>
                <a:ea typeface="Arial Unicode MS" panose="020B0604020202020204" pitchFamily="34" charset="-128"/>
                <a:cs typeface="Courier New" panose="02070309020205020404" pitchFamily="49" charset="0"/>
              </a:rPr>
              <a:t> with data')</a:t>
            </a:r>
          </a:p>
        </p:txBody>
      </p:sp>
      <p:sp>
        <p:nvSpPr>
          <p:cNvPr id="4" name="TextBox 3">
            <a:extLst>
              <a:ext uri="{FF2B5EF4-FFF2-40B4-BE49-F238E27FC236}">
                <a16:creationId xmlns:a16="http://schemas.microsoft.com/office/drawing/2014/main" id="{372EE7A4-7818-4AAC-8B03-8565280A1BA3}"/>
              </a:ext>
            </a:extLst>
          </p:cNvPr>
          <p:cNvSpPr txBox="1"/>
          <p:nvPr/>
        </p:nvSpPr>
        <p:spPr>
          <a:xfrm>
            <a:off x="6172200" y="6125130"/>
            <a:ext cx="4648200" cy="369332"/>
          </a:xfrm>
          <a:prstGeom prst="rect">
            <a:avLst/>
          </a:prstGeom>
          <a:noFill/>
          <a:ln>
            <a:solidFill>
              <a:schemeClr val="bg1">
                <a:lumMod val="75000"/>
              </a:schemeClr>
            </a:solidFill>
          </a:ln>
        </p:spPr>
        <p:txBody>
          <a:bodyPr wrap="square" rtlCol="0">
            <a:spAutoFit/>
          </a:bodyPr>
          <a:lstStyle/>
          <a:p>
            <a:r>
              <a:rPr lang="es-ES" sz="1800" b="1" dirty="0" err="1">
                <a:effectLst/>
                <a:latin typeface="Courier New" panose="02070309020205020404" pitchFamily="49" charset="0"/>
                <a:cs typeface="Courier New" panose="02070309020205020404" pitchFamily="49" charset="0"/>
              </a:rPr>
              <a:t>python</a:t>
            </a:r>
            <a:r>
              <a:rPr lang="es-ES" sz="1800" b="1" dirty="0">
                <a:effectLst/>
                <a:latin typeface="Courier New" panose="02070309020205020404" pitchFamily="49" charset="0"/>
                <a:cs typeface="Courier New" panose="02070309020205020404" pitchFamily="49" charset="0"/>
              </a:rPr>
              <a:t> videos.py </a:t>
            </a:r>
            <a:r>
              <a:rPr lang="es-ES" sz="1800" b="1" dirty="0">
                <a:solidFill>
                  <a:srgbClr val="008000"/>
                </a:solidFill>
                <a:effectLst/>
                <a:latin typeface="Courier New" panose="02070309020205020404" pitchFamily="49" charset="0"/>
                <a:cs typeface="Courier New" panose="02070309020205020404" pitchFamily="49" charset="0"/>
              </a:rPr>
              <a:t>/videos</a:t>
            </a:r>
            <a:r>
              <a:rPr lang="es-ES" sz="1800" b="1" dirty="0">
                <a:effectLst/>
                <a:latin typeface="Courier New" panose="02070309020205020404" pitchFamily="49" charset="0"/>
                <a:cs typeface="Courier New" panose="02070309020205020404" pitchFamily="49" charset="0"/>
              </a:rPr>
              <a:t> </a:t>
            </a:r>
            <a:r>
              <a:rPr lang="es-ES" sz="1800" b="1" dirty="0">
                <a:solidFill>
                  <a:srgbClr val="008000"/>
                </a:solidFill>
                <a:effectLst/>
                <a:latin typeface="Courier New" panose="02070309020205020404" pitchFamily="49" charset="0"/>
                <a:cs typeface="Courier New" panose="02070309020205020404" pitchFamily="49" charset="0"/>
              </a:rPr>
              <a:t>/</a:t>
            </a:r>
            <a:r>
              <a:rPr lang="es-ES" sz="1800" b="1" dirty="0" err="1">
                <a:solidFill>
                  <a:srgbClr val="008000"/>
                </a:solidFill>
                <a:effectLst/>
                <a:latin typeface="Courier New" panose="02070309020205020404" pitchFamily="49" charset="0"/>
                <a:cs typeface="Courier New" panose="02070309020205020404" pitchFamily="49" charset="0"/>
              </a:rPr>
              <a:t>images</a:t>
            </a:r>
            <a:endParaRPr lang="LID4096" sz="1800" b="1" dirty="0">
              <a:solidFill>
                <a:srgbClr val="008000"/>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3175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Module argparse</a:t>
            </a:r>
            <a:endParaRPr lang="en-BE" sz="3600" b="1" dirty="0">
              <a:solidFill>
                <a:srgbClr val="0070C0"/>
              </a:solidFill>
              <a:latin typeface="+mn-lt"/>
            </a:endParaRPr>
          </a:p>
        </p:txBody>
      </p:sp>
      <p:pic>
        <p:nvPicPr>
          <p:cNvPr id="11" name="Picture 10">
            <a:extLst>
              <a:ext uri="{FF2B5EF4-FFF2-40B4-BE49-F238E27FC236}">
                <a16:creationId xmlns:a16="http://schemas.microsoft.com/office/drawing/2014/main" id="{9BB2CB00-336E-43AD-B1ED-577760C8BB07}"/>
              </a:ext>
            </a:extLst>
          </p:cNvPr>
          <p:cNvPicPr>
            <a:picLocks noChangeAspect="1"/>
          </p:cNvPicPr>
          <p:nvPr/>
        </p:nvPicPr>
        <p:blipFill rotWithShape="1">
          <a:blip r:embed="rId2"/>
          <a:srcRect t="3944"/>
          <a:stretch/>
        </p:blipFill>
        <p:spPr>
          <a:xfrm>
            <a:off x="1371599" y="5257800"/>
            <a:ext cx="8830315" cy="838200"/>
          </a:xfrm>
          <a:prstGeom prst="rect">
            <a:avLst/>
          </a:prstGeom>
        </p:spPr>
      </p:pic>
      <p:pic>
        <p:nvPicPr>
          <p:cNvPr id="13" name="Picture 12">
            <a:extLst>
              <a:ext uri="{FF2B5EF4-FFF2-40B4-BE49-F238E27FC236}">
                <a16:creationId xmlns:a16="http://schemas.microsoft.com/office/drawing/2014/main" id="{304CD4A1-4936-4C22-8CE8-9DEEF79E653D}"/>
              </a:ext>
            </a:extLst>
          </p:cNvPr>
          <p:cNvPicPr>
            <a:picLocks noChangeAspect="1"/>
          </p:cNvPicPr>
          <p:nvPr/>
        </p:nvPicPr>
        <p:blipFill>
          <a:blip r:embed="rId3"/>
          <a:stretch>
            <a:fillRect/>
          </a:stretch>
        </p:blipFill>
        <p:spPr>
          <a:xfrm>
            <a:off x="685800" y="1143000"/>
            <a:ext cx="9570512" cy="3810000"/>
          </a:xfrm>
          <a:prstGeom prst="rect">
            <a:avLst/>
          </a:prstGeom>
        </p:spPr>
      </p:pic>
    </p:spTree>
    <p:extLst>
      <p:ext uri="{BB962C8B-B14F-4D97-AF65-F5344CB8AC3E}">
        <p14:creationId xmlns:p14="http://schemas.microsoft.com/office/powerpoint/2010/main" val="1699009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Exercise 4.1</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76800"/>
          </a:xfrm>
        </p:spPr>
        <p:txBody>
          <a:bodyPr>
            <a:normAutofit/>
          </a:bodyPr>
          <a:lstStyle/>
          <a:p>
            <a:pPr marL="0" indent="0" eaLnBrk="0" hangingPunct="0">
              <a:lnSpc>
                <a:spcPct val="150000"/>
              </a:lnSpc>
              <a:spcBef>
                <a:spcPts val="0"/>
              </a:spcBef>
              <a:buNone/>
            </a:pPr>
            <a:r>
              <a:rPr lang="en-US" sz="2400" dirty="0">
                <a:solidFill>
                  <a:srgbClr val="0070C0"/>
                </a:solidFill>
              </a:rPr>
              <a:t>Write a </a:t>
            </a:r>
            <a:r>
              <a:rPr lang="en-US" sz="2400" b="1" dirty="0">
                <a:solidFill>
                  <a:srgbClr val="0070C0"/>
                </a:solidFill>
              </a:rPr>
              <a:t>function</a:t>
            </a:r>
            <a:r>
              <a:rPr lang="en-US" sz="2400" dirty="0">
                <a:solidFill>
                  <a:srgbClr val="0070C0"/>
                </a:solidFill>
              </a:rPr>
              <a:t> to reverse a string</a:t>
            </a:r>
          </a:p>
          <a:p>
            <a:pPr marL="0" indent="0" eaLnBrk="0" hangingPunct="0">
              <a:lnSpc>
                <a:spcPct val="150000"/>
              </a:lnSpc>
              <a:spcBef>
                <a:spcPts val="0"/>
              </a:spcBef>
              <a:buNone/>
            </a:pPr>
            <a:endParaRPr lang="en-US" sz="2400" dirty="0">
              <a:solidFill>
                <a:srgbClr val="0070C0"/>
              </a:solidFill>
            </a:endParaRPr>
          </a:p>
          <a:p>
            <a:pPr marL="0" indent="0" eaLnBrk="0" hangingPunct="0">
              <a:lnSpc>
                <a:spcPct val="150000"/>
              </a:lnSpc>
              <a:spcBef>
                <a:spcPts val="0"/>
              </a:spcBef>
              <a:buNone/>
            </a:pPr>
            <a:r>
              <a:rPr lang="en-US" sz="2400" dirty="0">
                <a:solidFill>
                  <a:srgbClr val="0070C0"/>
                </a:solidFill>
              </a:rPr>
              <a:t>Following flowchart might help you </a:t>
            </a:r>
            <a:r>
              <a:rPr lang="en-US" sz="2400" dirty="0">
                <a:solidFill>
                  <a:srgbClr val="0070C0"/>
                </a:solidFill>
                <a:sym typeface="Wingdings" panose="05000000000000000000" pitchFamily="2" charset="2"/>
              </a:rPr>
              <a:t></a:t>
            </a:r>
            <a:endParaRPr lang="en-US" sz="2400" dirty="0">
              <a:solidFill>
                <a:srgbClr val="0070C0"/>
              </a:solidFill>
            </a:endParaRPr>
          </a:p>
        </p:txBody>
      </p:sp>
      <p:pic>
        <p:nvPicPr>
          <p:cNvPr id="5" name="Picture 4">
            <a:extLst>
              <a:ext uri="{FF2B5EF4-FFF2-40B4-BE49-F238E27FC236}">
                <a16:creationId xmlns:a16="http://schemas.microsoft.com/office/drawing/2014/main" id="{10D8CB2F-1239-4D26-8441-5D472FAEFE0E}"/>
              </a:ext>
            </a:extLst>
          </p:cNvPr>
          <p:cNvPicPr>
            <a:picLocks noChangeAspect="1"/>
          </p:cNvPicPr>
          <p:nvPr/>
        </p:nvPicPr>
        <p:blipFill>
          <a:blip r:embed="rId2"/>
          <a:stretch>
            <a:fillRect/>
          </a:stretch>
        </p:blipFill>
        <p:spPr>
          <a:xfrm>
            <a:off x="5638800" y="1157129"/>
            <a:ext cx="5589270" cy="4954905"/>
          </a:xfrm>
          <a:prstGeom prst="rect">
            <a:avLst/>
          </a:prstGeom>
        </p:spPr>
      </p:pic>
    </p:spTree>
    <p:extLst>
      <p:ext uri="{BB962C8B-B14F-4D97-AF65-F5344CB8AC3E}">
        <p14:creationId xmlns:p14="http://schemas.microsoft.com/office/powerpoint/2010/main" val="3924621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9A89F2F-5F13-40C7-8945-148F21D0236D}"/>
              </a:ext>
            </a:extLst>
          </p:cNvPr>
          <p:cNvSpPr/>
          <p:nvPr/>
        </p:nvSpPr>
        <p:spPr>
          <a:xfrm>
            <a:off x="4593063" y="2856285"/>
            <a:ext cx="2441196" cy="562062"/>
          </a:xfrm>
          <a:prstGeom prst="roundRect">
            <a:avLst/>
          </a:prstGeom>
          <a:solidFill>
            <a:schemeClr val="accent1">
              <a:alpha val="1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2A6B6774-0621-41DD-8507-7F96C11BE3E7}"/>
              </a:ext>
            </a:extLst>
          </p:cNvPr>
          <p:cNvSpPr txBox="1"/>
          <p:nvPr/>
        </p:nvSpPr>
        <p:spPr>
          <a:xfrm>
            <a:off x="4703640" y="2952650"/>
            <a:ext cx="2220042" cy="369332"/>
          </a:xfrm>
          <a:prstGeom prst="rect">
            <a:avLst/>
          </a:prstGeom>
          <a:noFill/>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C008C"/>
                </a:solidFill>
                <a:effectLst/>
                <a:uLnTx/>
                <a:uFillTx/>
                <a:latin typeface="Calibri" panose="020F0502020204030204"/>
                <a:ea typeface="+mn-ea"/>
                <a:cs typeface="+mn-cs"/>
              </a:rPr>
              <a:t>&gt;30 Python Modules</a:t>
            </a:r>
            <a:endParaRPr kumimoji="0" lang="LID4096" sz="1800" b="1" i="0" u="none" strike="noStrike" kern="1200" cap="none" spc="0" normalizeH="0" baseline="0" noProof="0" dirty="0">
              <a:ln>
                <a:noFill/>
              </a:ln>
              <a:solidFill>
                <a:srgbClr val="EC008C"/>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0DC7457-8FBF-4A18-B9F1-3A48F7077E05}"/>
              </a:ext>
            </a:extLst>
          </p:cNvPr>
          <p:cNvSpPr txBox="1"/>
          <p:nvPr/>
        </p:nvSpPr>
        <p:spPr>
          <a:xfrm>
            <a:off x="974790" y="1342013"/>
            <a:ext cx="1171251" cy="307777"/>
          </a:xfrm>
          <a:prstGeom prst="rect">
            <a:avLst/>
          </a:prstGeom>
          <a:solidFill>
            <a:schemeClr val="bg1"/>
          </a:solidFill>
          <a:ln>
            <a:solidFill>
              <a:srgbClr val="0070C0"/>
            </a:solidFill>
          </a:ln>
        </p:spPr>
        <p:txBody>
          <a:bodyPr wrap="square" rtlCol="0">
            <a:spAutoFit/>
          </a:bodyPr>
          <a:lstStyle>
            <a:defPPr>
              <a:defRPr lang="LID4096"/>
            </a:defPPr>
            <a:lvl1pPr algn="ctr" defTabSz="304815">
              <a:defRPr sz="1400" b="1">
                <a:solidFill>
                  <a:srgbClr val="0070C0"/>
                </a:solidFill>
                <a:latin typeface="Calibri" panose="020F0502020204030204"/>
              </a:defRPr>
            </a:lvl1p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0C0"/>
                </a:solidFill>
                <a:effectLst/>
                <a:uLnTx/>
                <a:uFillTx/>
                <a:latin typeface="Calibri" panose="020F0502020204030204"/>
                <a:ea typeface="+mn-ea"/>
                <a:cs typeface="+mn-cs"/>
              </a:rPr>
              <a:t>sys</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4ADE5926-92FB-401E-A754-3F4C7B12B7BF}"/>
              </a:ext>
            </a:extLst>
          </p:cNvPr>
          <p:cNvSpPr/>
          <p:nvPr/>
        </p:nvSpPr>
        <p:spPr>
          <a:xfrm>
            <a:off x="2758351" y="1931765"/>
            <a:ext cx="1627037" cy="338555"/>
          </a:xfrm>
          <a:prstGeom prst="roundRect">
            <a:avLst/>
          </a:prstGeom>
          <a:solidFill>
            <a:schemeClr val="accent1">
              <a:alpha val="1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9B97D4C-8B5C-4866-AE44-357D91EF4EC3}"/>
              </a:ext>
            </a:extLst>
          </p:cNvPr>
          <p:cNvSpPr txBox="1"/>
          <p:nvPr/>
        </p:nvSpPr>
        <p:spPr>
          <a:xfrm>
            <a:off x="2855851" y="1942323"/>
            <a:ext cx="1457010" cy="338554"/>
          </a:xfrm>
          <a:prstGeom prst="rect">
            <a:avLst/>
          </a:prstGeom>
          <a:noFill/>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C008C"/>
                </a:solidFill>
                <a:effectLst/>
                <a:uLnTx/>
                <a:uFillTx/>
                <a:latin typeface="Calibri" panose="020F0502020204030204"/>
                <a:ea typeface="+mn-ea"/>
                <a:cs typeface="+mn-cs"/>
              </a:rPr>
              <a:t>Other</a:t>
            </a:r>
            <a:endParaRPr kumimoji="0" lang="LID4096" sz="1600" b="1" i="0" u="none" strike="noStrike" kern="1200" cap="none" spc="0" normalizeH="0" baseline="0" noProof="0" dirty="0">
              <a:ln>
                <a:noFill/>
              </a:ln>
              <a:solidFill>
                <a:srgbClr val="EC008C"/>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22C14E8-13F9-45A5-808E-29EF3E384954}"/>
              </a:ext>
            </a:extLst>
          </p:cNvPr>
          <p:cNvSpPr txBox="1"/>
          <p:nvPr/>
        </p:nvSpPr>
        <p:spPr>
          <a:xfrm>
            <a:off x="974790" y="1640748"/>
            <a:ext cx="1171252" cy="307777"/>
          </a:xfrm>
          <a:prstGeom prst="rect">
            <a:avLst/>
          </a:prstGeom>
          <a:solidFill>
            <a:schemeClr val="bg1"/>
          </a:solidFill>
          <a:ln>
            <a:solidFill>
              <a:srgbClr val="0070C0"/>
            </a:solidFill>
          </a:ln>
        </p:spPr>
        <p:txBody>
          <a:bodyPr wrap="square" rtlCol="0">
            <a:spAutoFit/>
          </a:bodyPr>
          <a:lstStyle>
            <a:defPPr>
              <a:defRPr lang="LID4096"/>
            </a:defPPr>
            <a:lvl1pPr algn="ctr" defTabSz="304815">
              <a:defRPr sz="1400" b="1">
                <a:solidFill>
                  <a:srgbClr val="0070C0"/>
                </a:solidFill>
                <a:latin typeface="Calibri" panose="020F0502020204030204"/>
              </a:defRPr>
            </a:lvl1p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math</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1A63936C-1E06-4EB9-9BE4-81B9190A7CCA}"/>
              </a:ext>
            </a:extLst>
          </p:cNvPr>
          <p:cNvSpPr txBox="1"/>
          <p:nvPr/>
        </p:nvSpPr>
        <p:spPr>
          <a:xfrm>
            <a:off x="974789" y="1924787"/>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random</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8C45B06-65C2-4828-A059-F16DE678CF5B}"/>
              </a:ext>
            </a:extLst>
          </p:cNvPr>
          <p:cNvSpPr txBox="1"/>
          <p:nvPr/>
        </p:nvSpPr>
        <p:spPr>
          <a:xfrm>
            <a:off x="974789" y="2232564"/>
            <a:ext cx="1171252" cy="307777"/>
          </a:xfrm>
          <a:prstGeom prst="rect">
            <a:avLst/>
          </a:prstGeom>
          <a:solidFill>
            <a:schemeClr val="bg1"/>
          </a:solidFill>
          <a:ln>
            <a:solidFill>
              <a:srgbClr val="0070C0"/>
            </a:solidFill>
          </a:ln>
        </p:spPr>
        <p:txBody>
          <a:bodyPr wrap="square" rtlCol="0">
            <a:spAutoFit/>
          </a:bodyPr>
          <a:lstStyle>
            <a:defPPr>
              <a:defRPr lang="LID4096"/>
            </a:defPPr>
            <a:lvl1pPr algn="ctr" defTabSz="304815">
              <a:defRPr sz="1400" b="1">
                <a:solidFill>
                  <a:srgbClr val="00B0F0"/>
                </a:solidFill>
                <a:latin typeface="Calibri" panose="020F0502020204030204"/>
              </a:defRPr>
            </a:lvl1p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time</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FDFA3C1D-4218-4CE5-BF45-7DC59893F14A}"/>
              </a:ext>
            </a:extLst>
          </p:cNvPr>
          <p:cNvSpPr txBox="1"/>
          <p:nvPr/>
        </p:nvSpPr>
        <p:spPr>
          <a:xfrm>
            <a:off x="974788" y="2540341"/>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re</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00674AF8-3F6A-4DAA-8201-9D34269DA5F7}"/>
              </a:ext>
            </a:extLst>
          </p:cNvPr>
          <p:cNvSpPr txBox="1"/>
          <p:nvPr/>
        </p:nvSpPr>
        <p:spPr>
          <a:xfrm>
            <a:off x="974786" y="2839076"/>
            <a:ext cx="1171253"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itertools</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AC77D4F3-6607-4FCB-A796-FA27F14A3D01}"/>
              </a:ext>
            </a:extLst>
          </p:cNvPr>
          <p:cNvSpPr txBox="1"/>
          <p:nvPr/>
        </p:nvSpPr>
        <p:spPr>
          <a:xfrm>
            <a:off x="974786" y="3144525"/>
            <a:ext cx="1171252"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operator</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F3EFE3E8-63B2-4DAF-A1FC-AA83B21A14C8}"/>
              </a:ext>
            </a:extLst>
          </p:cNvPr>
          <p:cNvSpPr txBox="1"/>
          <p:nvPr/>
        </p:nvSpPr>
        <p:spPr>
          <a:xfrm>
            <a:off x="974786" y="3447068"/>
            <a:ext cx="1171252"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pprint</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4ACEBC6-FA48-4973-9073-11E0A351A73B}"/>
              </a:ext>
            </a:extLst>
          </p:cNvPr>
          <p:cNvSpPr txBox="1"/>
          <p:nvPr/>
        </p:nvSpPr>
        <p:spPr>
          <a:xfrm>
            <a:off x="974786" y="3738669"/>
            <a:ext cx="1171252"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argparse</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752147D4-F394-47E9-86C1-7EFFF0B24C62}"/>
              </a:ext>
            </a:extLst>
          </p:cNvPr>
          <p:cNvSpPr/>
          <p:nvPr/>
        </p:nvSpPr>
        <p:spPr>
          <a:xfrm>
            <a:off x="4376057" y="2090057"/>
            <a:ext cx="1278294" cy="765110"/>
          </a:xfrm>
          <a:custGeom>
            <a:avLst/>
            <a:gdLst>
              <a:gd name="connsiteX0" fmla="*/ 0 w 1278294"/>
              <a:gd name="connsiteY0" fmla="*/ 0 h 765110"/>
              <a:gd name="connsiteX1" fmla="*/ 438539 w 1278294"/>
              <a:gd name="connsiteY1" fmla="*/ 27992 h 765110"/>
              <a:gd name="connsiteX2" fmla="*/ 699796 w 1278294"/>
              <a:gd name="connsiteY2" fmla="*/ 139959 h 765110"/>
              <a:gd name="connsiteX3" fmla="*/ 933061 w 1278294"/>
              <a:gd name="connsiteY3" fmla="*/ 335902 h 765110"/>
              <a:gd name="connsiteX4" fmla="*/ 1147665 w 1278294"/>
              <a:gd name="connsiteY4" fmla="*/ 587829 h 765110"/>
              <a:gd name="connsiteX5" fmla="*/ 1278294 w 1278294"/>
              <a:gd name="connsiteY5" fmla="*/ 765110 h 765110"/>
              <a:gd name="connsiteX6" fmla="*/ 1278294 w 1278294"/>
              <a:gd name="connsiteY6" fmla="*/ 765110 h 76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294" h="765110">
                <a:moveTo>
                  <a:pt x="0" y="0"/>
                </a:moveTo>
                <a:cubicBezTo>
                  <a:pt x="160953" y="2333"/>
                  <a:pt x="321906" y="4666"/>
                  <a:pt x="438539" y="27992"/>
                </a:cubicBezTo>
                <a:cubicBezTo>
                  <a:pt x="555172" y="51318"/>
                  <a:pt x="617376" y="88641"/>
                  <a:pt x="699796" y="139959"/>
                </a:cubicBezTo>
                <a:cubicBezTo>
                  <a:pt x="782216" y="191277"/>
                  <a:pt x="858416" y="261257"/>
                  <a:pt x="933061" y="335902"/>
                </a:cubicBezTo>
                <a:cubicBezTo>
                  <a:pt x="1007706" y="410547"/>
                  <a:pt x="1090126" y="516294"/>
                  <a:pt x="1147665" y="587829"/>
                </a:cubicBezTo>
                <a:cubicBezTo>
                  <a:pt x="1205204" y="659364"/>
                  <a:pt x="1278294" y="765110"/>
                  <a:pt x="1278294" y="765110"/>
                </a:cubicBezTo>
                <a:lnTo>
                  <a:pt x="1278294" y="76511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ight Brace 21">
            <a:extLst>
              <a:ext uri="{FF2B5EF4-FFF2-40B4-BE49-F238E27FC236}">
                <a16:creationId xmlns:a16="http://schemas.microsoft.com/office/drawing/2014/main" id="{0666012E-4CEE-4343-A3ED-00B8ACDCA83E}"/>
              </a:ext>
            </a:extLst>
          </p:cNvPr>
          <p:cNvSpPr/>
          <p:nvPr/>
        </p:nvSpPr>
        <p:spPr>
          <a:xfrm>
            <a:off x="2341984" y="1342013"/>
            <a:ext cx="305790" cy="2704433"/>
          </a:xfrm>
          <a:prstGeom prst="rightBrace">
            <a:avLst>
              <a:gd name="adj1" fmla="val 8333"/>
              <a:gd name="adj2" fmla="val 286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BAD47705-3483-4A0C-81ED-B1E2AF1D264B}"/>
              </a:ext>
            </a:extLst>
          </p:cNvPr>
          <p:cNvSpPr/>
          <p:nvPr/>
        </p:nvSpPr>
        <p:spPr>
          <a:xfrm>
            <a:off x="7507632" y="1950331"/>
            <a:ext cx="1627037" cy="338555"/>
          </a:xfrm>
          <a:prstGeom prst="roundRect">
            <a:avLst/>
          </a:prstGeom>
          <a:solidFill>
            <a:schemeClr val="accent1">
              <a:alpha val="1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88C353B-FFA2-4DD4-89FE-44292E138306}"/>
              </a:ext>
            </a:extLst>
          </p:cNvPr>
          <p:cNvSpPr txBox="1"/>
          <p:nvPr/>
        </p:nvSpPr>
        <p:spPr>
          <a:xfrm>
            <a:off x="7605132" y="1960889"/>
            <a:ext cx="1457010" cy="338554"/>
          </a:xfrm>
          <a:prstGeom prst="rect">
            <a:avLst/>
          </a:prstGeom>
          <a:noFill/>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C008C"/>
                </a:solidFill>
                <a:effectLst/>
                <a:uLnTx/>
                <a:uFillTx/>
                <a:latin typeface="Calibri" panose="020F0502020204030204"/>
                <a:ea typeface="+mn-ea"/>
                <a:cs typeface="+mn-cs"/>
              </a:rPr>
              <a:t>Files (</a:t>
            </a:r>
            <a:r>
              <a:rPr kumimoji="0" lang="en-US" sz="1600" b="1" i="0" u="none" strike="noStrike" kern="1200" cap="none" spc="0" normalizeH="0" baseline="0" noProof="0" dirty="0" err="1">
                <a:ln>
                  <a:noFill/>
                </a:ln>
                <a:solidFill>
                  <a:srgbClr val="EC008C"/>
                </a:solidFill>
                <a:effectLst/>
                <a:uLnTx/>
                <a:uFillTx/>
                <a:latin typeface="Calibri" panose="020F0502020204030204"/>
                <a:ea typeface="+mn-ea"/>
                <a:cs typeface="+mn-cs"/>
              </a:rPr>
              <a:t>r+w</a:t>
            </a:r>
            <a:r>
              <a:rPr kumimoji="0" lang="en-US" sz="1600" b="1" i="0" u="none" strike="noStrike" kern="1200" cap="none" spc="0" normalizeH="0" baseline="0" noProof="0" dirty="0">
                <a:ln>
                  <a:noFill/>
                </a:ln>
                <a:solidFill>
                  <a:srgbClr val="EC008C"/>
                </a:solidFill>
                <a:effectLst/>
                <a:uLnTx/>
                <a:uFillTx/>
                <a:latin typeface="Calibri" panose="020F0502020204030204"/>
                <a:ea typeface="+mn-ea"/>
                <a:cs typeface="+mn-cs"/>
              </a:rPr>
              <a:t>)</a:t>
            </a:r>
            <a:endParaRPr kumimoji="0" lang="LID4096" sz="1600" b="1" i="0" u="none" strike="noStrike" kern="1200" cap="none" spc="0" normalizeH="0" baseline="0" noProof="0" dirty="0">
              <a:ln>
                <a:noFill/>
              </a:ln>
              <a:solidFill>
                <a:srgbClr val="EC008C"/>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A102B67F-A6AC-4040-BB58-09D4701F3977}"/>
              </a:ext>
            </a:extLst>
          </p:cNvPr>
          <p:cNvSpPr txBox="1"/>
          <p:nvPr/>
        </p:nvSpPr>
        <p:spPr>
          <a:xfrm>
            <a:off x="9729490" y="377248"/>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os</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B2BAC81A-7474-4C8D-9CF2-EDCEA1E05602}"/>
              </a:ext>
            </a:extLst>
          </p:cNvPr>
          <p:cNvSpPr txBox="1"/>
          <p:nvPr/>
        </p:nvSpPr>
        <p:spPr>
          <a:xfrm>
            <a:off x="9729489" y="668786"/>
            <a:ext cx="1171252"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tempfile</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0593A53-9CF3-4DBE-9E51-38244D0BE66B}"/>
              </a:ext>
            </a:extLst>
          </p:cNvPr>
          <p:cNvSpPr txBox="1"/>
          <p:nvPr/>
        </p:nvSpPr>
        <p:spPr>
          <a:xfrm>
            <a:off x="9730771" y="967750"/>
            <a:ext cx="1372887"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humanfriendly</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EBE27AE-90AE-4557-A494-85F1951CB57A}"/>
              </a:ext>
            </a:extLst>
          </p:cNvPr>
          <p:cNvSpPr txBox="1"/>
          <p:nvPr/>
        </p:nvSpPr>
        <p:spPr>
          <a:xfrm>
            <a:off x="9730772" y="1272846"/>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fnmatch</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88E58BB4-DB09-4179-8199-E71397AFFB2D}"/>
              </a:ext>
            </a:extLst>
          </p:cNvPr>
          <p:cNvSpPr txBox="1"/>
          <p:nvPr/>
        </p:nvSpPr>
        <p:spPr>
          <a:xfrm>
            <a:off x="9730771" y="1580623"/>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glob</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8A96BDC-03AD-4640-ADFE-7326A62820DA}"/>
              </a:ext>
            </a:extLst>
          </p:cNvPr>
          <p:cNvSpPr txBox="1"/>
          <p:nvPr/>
        </p:nvSpPr>
        <p:spPr>
          <a:xfrm>
            <a:off x="9730770" y="1885719"/>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shutil</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9A39E1CF-C2E4-4F8B-828C-054994C9F144}"/>
              </a:ext>
            </a:extLst>
          </p:cNvPr>
          <p:cNvSpPr txBox="1"/>
          <p:nvPr/>
        </p:nvSpPr>
        <p:spPr>
          <a:xfrm>
            <a:off x="9730769" y="2193496"/>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filecmp</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B4F093AD-E660-4960-980C-BFB6E65F6A25}"/>
              </a:ext>
            </a:extLst>
          </p:cNvPr>
          <p:cNvSpPr txBox="1"/>
          <p:nvPr/>
        </p:nvSpPr>
        <p:spPr>
          <a:xfrm>
            <a:off x="9735000" y="2504838"/>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difflib</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DE7283A4-270E-484D-81E9-66EFAFC32F1D}"/>
              </a:ext>
            </a:extLst>
          </p:cNvPr>
          <p:cNvSpPr txBox="1"/>
          <p:nvPr/>
        </p:nvSpPr>
        <p:spPr>
          <a:xfrm>
            <a:off x="9730769" y="2809514"/>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csv</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08CC43E7-56F8-481D-895B-D656E1C0A6B8}"/>
              </a:ext>
            </a:extLst>
          </p:cNvPr>
          <p:cNvSpPr txBox="1"/>
          <p:nvPr/>
        </p:nvSpPr>
        <p:spPr>
          <a:xfrm>
            <a:off x="9730768" y="3117711"/>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openpyxl</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BC77594C-0EA0-4A6C-A38D-E32FD4A93493}"/>
              </a:ext>
            </a:extLst>
          </p:cNvPr>
          <p:cNvSpPr txBox="1"/>
          <p:nvPr/>
        </p:nvSpPr>
        <p:spPr>
          <a:xfrm>
            <a:off x="9730768" y="3422214"/>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docx</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9331BD94-802B-465B-A448-07F5B02F3C57}"/>
              </a:ext>
            </a:extLst>
          </p:cNvPr>
          <p:cNvSpPr txBox="1"/>
          <p:nvPr/>
        </p:nvSpPr>
        <p:spPr>
          <a:xfrm>
            <a:off x="9730768" y="3730515"/>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pdfrw</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20C0DAAE-3609-40A0-9DCD-60F98AEED51E}"/>
              </a:ext>
            </a:extLst>
          </p:cNvPr>
          <p:cNvSpPr/>
          <p:nvPr/>
        </p:nvSpPr>
        <p:spPr>
          <a:xfrm flipH="1">
            <a:off x="6169547" y="2093167"/>
            <a:ext cx="1338085" cy="765110"/>
          </a:xfrm>
          <a:custGeom>
            <a:avLst/>
            <a:gdLst>
              <a:gd name="connsiteX0" fmla="*/ 0 w 1278294"/>
              <a:gd name="connsiteY0" fmla="*/ 0 h 765110"/>
              <a:gd name="connsiteX1" fmla="*/ 438539 w 1278294"/>
              <a:gd name="connsiteY1" fmla="*/ 27992 h 765110"/>
              <a:gd name="connsiteX2" fmla="*/ 699796 w 1278294"/>
              <a:gd name="connsiteY2" fmla="*/ 139959 h 765110"/>
              <a:gd name="connsiteX3" fmla="*/ 933061 w 1278294"/>
              <a:gd name="connsiteY3" fmla="*/ 335902 h 765110"/>
              <a:gd name="connsiteX4" fmla="*/ 1147665 w 1278294"/>
              <a:gd name="connsiteY4" fmla="*/ 587829 h 765110"/>
              <a:gd name="connsiteX5" fmla="*/ 1278294 w 1278294"/>
              <a:gd name="connsiteY5" fmla="*/ 765110 h 765110"/>
              <a:gd name="connsiteX6" fmla="*/ 1278294 w 1278294"/>
              <a:gd name="connsiteY6" fmla="*/ 765110 h 76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294" h="765110">
                <a:moveTo>
                  <a:pt x="0" y="0"/>
                </a:moveTo>
                <a:cubicBezTo>
                  <a:pt x="160953" y="2333"/>
                  <a:pt x="321906" y="4666"/>
                  <a:pt x="438539" y="27992"/>
                </a:cubicBezTo>
                <a:cubicBezTo>
                  <a:pt x="555172" y="51318"/>
                  <a:pt x="617376" y="88641"/>
                  <a:pt x="699796" y="139959"/>
                </a:cubicBezTo>
                <a:cubicBezTo>
                  <a:pt x="782216" y="191277"/>
                  <a:pt x="858416" y="261257"/>
                  <a:pt x="933061" y="335902"/>
                </a:cubicBezTo>
                <a:cubicBezTo>
                  <a:pt x="1007706" y="410547"/>
                  <a:pt x="1090126" y="516294"/>
                  <a:pt x="1147665" y="587829"/>
                </a:cubicBezTo>
                <a:cubicBezTo>
                  <a:pt x="1205204" y="659364"/>
                  <a:pt x="1278294" y="765110"/>
                  <a:pt x="1278294" y="765110"/>
                </a:cubicBezTo>
                <a:lnTo>
                  <a:pt x="1278294" y="76511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ight Brace 37">
            <a:extLst>
              <a:ext uri="{FF2B5EF4-FFF2-40B4-BE49-F238E27FC236}">
                <a16:creationId xmlns:a16="http://schemas.microsoft.com/office/drawing/2014/main" id="{5D41F02B-B258-43CE-90DD-C517530614F0}"/>
              </a:ext>
            </a:extLst>
          </p:cNvPr>
          <p:cNvSpPr/>
          <p:nvPr/>
        </p:nvSpPr>
        <p:spPr>
          <a:xfrm flipH="1">
            <a:off x="9285994" y="385402"/>
            <a:ext cx="263251" cy="3661044"/>
          </a:xfrm>
          <a:prstGeom prst="rightBrace">
            <a:avLst>
              <a:gd name="adj1" fmla="val 8333"/>
              <a:gd name="adj2" fmla="val 4721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A078A4B9-6809-4ED7-B16D-91F5C6DBE2A4}"/>
              </a:ext>
            </a:extLst>
          </p:cNvPr>
          <p:cNvSpPr/>
          <p:nvPr/>
        </p:nvSpPr>
        <p:spPr>
          <a:xfrm>
            <a:off x="2758352" y="4714729"/>
            <a:ext cx="1627037" cy="338555"/>
          </a:xfrm>
          <a:prstGeom prst="roundRect">
            <a:avLst/>
          </a:prstGeom>
          <a:solidFill>
            <a:schemeClr val="accent1">
              <a:alpha val="1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4E480A64-87E4-4F4B-AC41-3C8C395B5BB3}"/>
              </a:ext>
            </a:extLst>
          </p:cNvPr>
          <p:cNvSpPr txBox="1"/>
          <p:nvPr/>
        </p:nvSpPr>
        <p:spPr>
          <a:xfrm>
            <a:off x="2758351" y="4725287"/>
            <a:ext cx="1649937" cy="338554"/>
          </a:xfrm>
          <a:prstGeom prst="rect">
            <a:avLst/>
          </a:prstGeom>
          <a:noFill/>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C008C"/>
                </a:solidFill>
                <a:effectLst/>
                <a:uLnTx/>
                <a:uFillTx/>
                <a:latin typeface="Calibri" panose="020F0502020204030204"/>
                <a:ea typeface="+mn-ea"/>
                <a:cs typeface="+mn-cs"/>
              </a:rPr>
              <a:t>Web interactions</a:t>
            </a:r>
            <a:endParaRPr kumimoji="0" lang="LID4096" sz="1600" b="1" i="0" u="none" strike="noStrike" kern="1200" cap="none" spc="0" normalizeH="0" baseline="0" noProof="0" dirty="0">
              <a:ln>
                <a:noFill/>
              </a:ln>
              <a:solidFill>
                <a:srgbClr val="EC008C"/>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89A27C76-FDB6-468F-B46D-39FA0BF09B44}"/>
              </a:ext>
            </a:extLst>
          </p:cNvPr>
          <p:cNvSpPr/>
          <p:nvPr/>
        </p:nvSpPr>
        <p:spPr>
          <a:xfrm>
            <a:off x="7053789" y="4983358"/>
            <a:ext cx="1627037" cy="338555"/>
          </a:xfrm>
          <a:prstGeom prst="roundRect">
            <a:avLst/>
          </a:prstGeom>
          <a:solidFill>
            <a:schemeClr val="accent1">
              <a:alpha val="1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B9D159C6-4C6F-4FEF-BABF-B50C289DB087}"/>
              </a:ext>
            </a:extLst>
          </p:cNvPr>
          <p:cNvSpPr txBox="1"/>
          <p:nvPr/>
        </p:nvSpPr>
        <p:spPr>
          <a:xfrm>
            <a:off x="7151289" y="4993916"/>
            <a:ext cx="1457010" cy="338554"/>
          </a:xfrm>
          <a:prstGeom prst="rect">
            <a:avLst/>
          </a:prstGeom>
          <a:noFill/>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C008C"/>
                </a:solidFill>
                <a:effectLst/>
                <a:uLnTx/>
                <a:uFillTx/>
                <a:latin typeface="Calibri" panose="020F0502020204030204"/>
                <a:ea typeface="+mn-ea"/>
                <a:cs typeface="+mn-cs"/>
              </a:rPr>
              <a:t>Data science</a:t>
            </a:r>
            <a:endParaRPr kumimoji="0" lang="LID4096" sz="1600" b="1" i="0" u="none" strike="noStrike" kern="1200" cap="none" spc="0" normalizeH="0" baseline="0" noProof="0" dirty="0">
              <a:ln>
                <a:noFill/>
              </a:ln>
              <a:solidFill>
                <a:srgbClr val="EC008C"/>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7EB74C1A-D114-447E-BB85-768CD9F6B4AD}"/>
              </a:ext>
            </a:extLst>
          </p:cNvPr>
          <p:cNvSpPr/>
          <p:nvPr/>
        </p:nvSpPr>
        <p:spPr>
          <a:xfrm>
            <a:off x="4944386" y="4229277"/>
            <a:ext cx="1627037" cy="338555"/>
          </a:xfrm>
          <a:prstGeom prst="roundRect">
            <a:avLst/>
          </a:prstGeom>
          <a:solidFill>
            <a:schemeClr val="accent1">
              <a:alpha val="1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362B924F-6BDE-485C-A713-E557E26DE530}"/>
              </a:ext>
            </a:extLst>
          </p:cNvPr>
          <p:cNvSpPr txBox="1"/>
          <p:nvPr/>
        </p:nvSpPr>
        <p:spPr>
          <a:xfrm>
            <a:off x="5041886" y="4239835"/>
            <a:ext cx="1457010" cy="338554"/>
          </a:xfrm>
          <a:prstGeom prst="rect">
            <a:avLst/>
          </a:prstGeom>
          <a:noFill/>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C008C"/>
                </a:solidFill>
                <a:effectLst/>
                <a:uLnTx/>
                <a:uFillTx/>
                <a:latin typeface="Calibri" panose="020F0502020204030204"/>
                <a:ea typeface="+mn-ea"/>
                <a:cs typeface="+mn-cs"/>
              </a:rPr>
              <a:t>Databases</a:t>
            </a:r>
            <a:endParaRPr kumimoji="0" lang="LID4096" sz="1600" b="1" i="0" u="none" strike="noStrike" kern="1200" cap="none" spc="0" normalizeH="0" baseline="0" noProof="0" dirty="0">
              <a:ln>
                <a:noFill/>
              </a:ln>
              <a:solidFill>
                <a:srgbClr val="EC008C"/>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E4B2B85-FFFB-4891-9850-281D4EAA2286}"/>
              </a:ext>
            </a:extLst>
          </p:cNvPr>
          <p:cNvSpPr txBox="1"/>
          <p:nvPr/>
        </p:nvSpPr>
        <p:spPr>
          <a:xfrm>
            <a:off x="5400172" y="4786017"/>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sqlite3</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373D83B1-838D-487F-A5B0-A0EDB0248539}"/>
              </a:ext>
            </a:extLst>
          </p:cNvPr>
          <p:cNvSpPr txBox="1"/>
          <p:nvPr/>
        </p:nvSpPr>
        <p:spPr>
          <a:xfrm>
            <a:off x="5400172" y="5093794"/>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mysqlclient</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99FFDC41-5B6F-415D-94D3-B53F18F9335F}"/>
              </a:ext>
            </a:extLst>
          </p:cNvPr>
          <p:cNvSpPr txBox="1"/>
          <p:nvPr/>
        </p:nvSpPr>
        <p:spPr>
          <a:xfrm>
            <a:off x="5400171" y="5406022"/>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70C0"/>
                </a:solidFill>
                <a:effectLst/>
                <a:uLnTx/>
                <a:uFillTx/>
                <a:latin typeface="Calibri" panose="020F0502020204030204"/>
                <a:ea typeface="+mn-ea"/>
                <a:cs typeface="+mn-cs"/>
              </a:rPr>
              <a:t>MySQLdb</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C1190600-8BC9-410F-9BC1-127D4AA41282}"/>
              </a:ext>
            </a:extLst>
          </p:cNvPr>
          <p:cNvSpPr txBox="1"/>
          <p:nvPr/>
        </p:nvSpPr>
        <p:spPr>
          <a:xfrm>
            <a:off x="973262" y="4549752"/>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urllib</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DFA710FD-0CA0-4CA4-A739-ABB14F4E2144}"/>
              </a:ext>
            </a:extLst>
          </p:cNvPr>
          <p:cNvSpPr txBox="1"/>
          <p:nvPr/>
        </p:nvSpPr>
        <p:spPr>
          <a:xfrm>
            <a:off x="973262" y="4857529"/>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bs4</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CCF1B5D1-4B94-4310-96D2-F99F6EF2A4D6}"/>
              </a:ext>
            </a:extLst>
          </p:cNvPr>
          <p:cNvSpPr txBox="1"/>
          <p:nvPr/>
        </p:nvSpPr>
        <p:spPr>
          <a:xfrm>
            <a:off x="972947" y="5473083"/>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eutils</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06FAFE85-C7B5-4E66-91DE-746F4F14620A}"/>
              </a:ext>
            </a:extLst>
          </p:cNvPr>
          <p:cNvSpPr txBox="1"/>
          <p:nvPr/>
        </p:nvSpPr>
        <p:spPr>
          <a:xfrm>
            <a:off x="972946" y="5168955"/>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selenium</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52" name="Right Brace 51">
            <a:extLst>
              <a:ext uri="{FF2B5EF4-FFF2-40B4-BE49-F238E27FC236}">
                <a16:creationId xmlns:a16="http://schemas.microsoft.com/office/drawing/2014/main" id="{422F3462-0EED-4323-8561-845FC853DEF6}"/>
              </a:ext>
            </a:extLst>
          </p:cNvPr>
          <p:cNvSpPr/>
          <p:nvPr/>
        </p:nvSpPr>
        <p:spPr>
          <a:xfrm>
            <a:off x="2353434" y="4549752"/>
            <a:ext cx="305790" cy="1231108"/>
          </a:xfrm>
          <a:prstGeom prst="rightBrace">
            <a:avLst>
              <a:gd name="adj1" fmla="val 8333"/>
              <a:gd name="adj2" fmla="val 286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Right Brace 52">
            <a:extLst>
              <a:ext uri="{FF2B5EF4-FFF2-40B4-BE49-F238E27FC236}">
                <a16:creationId xmlns:a16="http://schemas.microsoft.com/office/drawing/2014/main" id="{6B14D008-E629-498F-B3F3-75DCA08B1044}"/>
              </a:ext>
            </a:extLst>
          </p:cNvPr>
          <p:cNvSpPr/>
          <p:nvPr/>
        </p:nvSpPr>
        <p:spPr>
          <a:xfrm flipH="1">
            <a:off x="5037654" y="4786017"/>
            <a:ext cx="263251" cy="943558"/>
          </a:xfrm>
          <a:prstGeom prst="rightBrace">
            <a:avLst>
              <a:gd name="adj1" fmla="val 8333"/>
              <a:gd name="adj2" fmla="val 4721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6672AD81-73EF-447C-A468-618209F3754F}"/>
              </a:ext>
            </a:extLst>
          </p:cNvPr>
          <p:cNvSpPr txBox="1"/>
          <p:nvPr/>
        </p:nvSpPr>
        <p:spPr>
          <a:xfrm>
            <a:off x="9159646" y="4249166"/>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pandas</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9269BFC8-6D1A-4550-BD43-9AF967024C3B}"/>
              </a:ext>
            </a:extLst>
          </p:cNvPr>
          <p:cNvSpPr txBox="1"/>
          <p:nvPr/>
        </p:nvSpPr>
        <p:spPr>
          <a:xfrm>
            <a:off x="10330897" y="4243400"/>
            <a:ext cx="1153887"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numpy</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1ECF7A76-CE37-4BA1-9296-67E7C9211E9F}"/>
              </a:ext>
            </a:extLst>
          </p:cNvPr>
          <p:cNvSpPr txBox="1"/>
          <p:nvPr/>
        </p:nvSpPr>
        <p:spPr>
          <a:xfrm>
            <a:off x="9159644" y="4855416"/>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matplotlib</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4B886455-B16D-44E0-A76E-088ACADF30BC}"/>
              </a:ext>
            </a:extLst>
          </p:cNvPr>
          <p:cNvSpPr txBox="1"/>
          <p:nvPr/>
        </p:nvSpPr>
        <p:spPr>
          <a:xfrm>
            <a:off x="9159643" y="5163630"/>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bokeh</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24251544-A7A8-456C-A9CB-8E7E942583EA}"/>
              </a:ext>
            </a:extLst>
          </p:cNvPr>
          <p:cNvSpPr txBox="1"/>
          <p:nvPr/>
        </p:nvSpPr>
        <p:spPr>
          <a:xfrm>
            <a:off x="9159643" y="5472118"/>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scikit-learn</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DA467C11-463E-444A-A01C-532397E3BD4B}"/>
              </a:ext>
            </a:extLst>
          </p:cNvPr>
          <p:cNvSpPr txBox="1"/>
          <p:nvPr/>
        </p:nvSpPr>
        <p:spPr>
          <a:xfrm>
            <a:off x="9159645" y="4552490"/>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biopython</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C573E205-79EE-4546-9351-441D6A4B1E04}"/>
              </a:ext>
            </a:extLst>
          </p:cNvPr>
          <p:cNvSpPr txBox="1"/>
          <p:nvPr/>
        </p:nvSpPr>
        <p:spPr>
          <a:xfrm>
            <a:off x="10326140" y="5163629"/>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plotly</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F055039D-BC8C-4320-BCED-30C77F992A10}"/>
              </a:ext>
            </a:extLst>
          </p:cNvPr>
          <p:cNvSpPr txBox="1"/>
          <p:nvPr/>
        </p:nvSpPr>
        <p:spPr>
          <a:xfrm>
            <a:off x="10322214" y="5766270"/>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pillow</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25C6F657-E199-4FBD-A0B7-43DA670A5FFD}"/>
              </a:ext>
            </a:extLst>
          </p:cNvPr>
          <p:cNvSpPr txBox="1"/>
          <p:nvPr/>
        </p:nvSpPr>
        <p:spPr>
          <a:xfrm>
            <a:off x="9159642" y="5771024"/>
            <a:ext cx="1171251" cy="307777"/>
          </a:xfrm>
          <a:prstGeom prst="rect">
            <a:avLst/>
          </a:prstGeom>
          <a:solidFill>
            <a:schemeClr val="bg1"/>
          </a:solidFill>
          <a:ln>
            <a:solidFill>
              <a:srgbClr val="0070C0"/>
            </a:solidFill>
          </a:ln>
        </p:spPr>
        <p:txBody>
          <a:bodyPr wrap="square" rtlCol="0">
            <a:spAutoFit/>
          </a:bodyPr>
          <a:lstStyle/>
          <a:p>
            <a:pPr marL="0" marR="0" lvl="0" indent="0" algn="ctr" defTabSz="30481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alibri" panose="020F0502020204030204"/>
                <a:ea typeface="+mn-ea"/>
                <a:cs typeface="+mn-cs"/>
              </a:rPr>
              <a:t>scikit-image</a:t>
            </a:r>
            <a:endParaRPr kumimoji="0" lang="LID4096" sz="1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63" name="Right Brace 62">
            <a:extLst>
              <a:ext uri="{FF2B5EF4-FFF2-40B4-BE49-F238E27FC236}">
                <a16:creationId xmlns:a16="http://schemas.microsoft.com/office/drawing/2014/main" id="{71C527C3-CE29-4AE7-8160-9A2DE21A4142}"/>
              </a:ext>
            </a:extLst>
          </p:cNvPr>
          <p:cNvSpPr/>
          <p:nvPr/>
        </p:nvSpPr>
        <p:spPr>
          <a:xfrm flipH="1">
            <a:off x="8823865" y="4239835"/>
            <a:ext cx="263251" cy="1830522"/>
          </a:xfrm>
          <a:prstGeom prst="rightBrace">
            <a:avLst>
              <a:gd name="adj1" fmla="val 8333"/>
              <a:gd name="adj2" fmla="val 50272"/>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6ECEA2C7-F413-47AC-9504-B898C829BF68}"/>
              </a:ext>
            </a:extLst>
          </p:cNvPr>
          <p:cNvSpPr/>
          <p:nvPr/>
        </p:nvSpPr>
        <p:spPr>
          <a:xfrm>
            <a:off x="6932383" y="3144416"/>
            <a:ext cx="532158" cy="1996751"/>
          </a:xfrm>
          <a:custGeom>
            <a:avLst/>
            <a:gdLst>
              <a:gd name="connsiteX0" fmla="*/ 112229 w 532158"/>
              <a:gd name="connsiteY0" fmla="*/ 1996751 h 1996751"/>
              <a:gd name="connsiteX1" fmla="*/ 262 w 532158"/>
              <a:gd name="connsiteY1" fmla="*/ 1800808 h 1996751"/>
              <a:gd name="connsiteX2" fmla="*/ 140221 w 532158"/>
              <a:gd name="connsiteY2" fmla="*/ 1073021 h 1996751"/>
              <a:gd name="connsiteX3" fmla="*/ 532106 w 532158"/>
              <a:gd name="connsiteY3" fmla="*/ 391886 h 1996751"/>
              <a:gd name="connsiteX4" fmla="*/ 112229 w 532158"/>
              <a:gd name="connsiteY4" fmla="*/ 0 h 1996751"/>
              <a:gd name="connsiteX5" fmla="*/ 112229 w 532158"/>
              <a:gd name="connsiteY5" fmla="*/ 0 h 199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158" h="1996751">
                <a:moveTo>
                  <a:pt x="112229" y="1996751"/>
                </a:moveTo>
                <a:cubicBezTo>
                  <a:pt x="53913" y="1975757"/>
                  <a:pt x="-4403" y="1954763"/>
                  <a:pt x="262" y="1800808"/>
                </a:cubicBezTo>
                <a:cubicBezTo>
                  <a:pt x="4927" y="1646853"/>
                  <a:pt x="51580" y="1307841"/>
                  <a:pt x="140221" y="1073021"/>
                </a:cubicBezTo>
                <a:cubicBezTo>
                  <a:pt x="228862" y="838201"/>
                  <a:pt x="536771" y="570723"/>
                  <a:pt x="532106" y="391886"/>
                </a:cubicBezTo>
                <a:cubicBezTo>
                  <a:pt x="527441" y="213049"/>
                  <a:pt x="112229" y="0"/>
                  <a:pt x="112229" y="0"/>
                </a:cubicBezTo>
                <a:lnTo>
                  <a:pt x="112229"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2279FDF4-096F-4254-9FBC-ED711765215F}"/>
              </a:ext>
            </a:extLst>
          </p:cNvPr>
          <p:cNvSpPr/>
          <p:nvPr/>
        </p:nvSpPr>
        <p:spPr>
          <a:xfrm>
            <a:off x="4624700" y="3415004"/>
            <a:ext cx="320524" cy="989045"/>
          </a:xfrm>
          <a:custGeom>
            <a:avLst/>
            <a:gdLst>
              <a:gd name="connsiteX0" fmla="*/ 320524 w 320524"/>
              <a:gd name="connsiteY0" fmla="*/ 989045 h 989045"/>
              <a:gd name="connsiteX1" fmla="*/ 124582 w 320524"/>
              <a:gd name="connsiteY1" fmla="*/ 895739 h 989045"/>
              <a:gd name="connsiteX2" fmla="*/ 3284 w 320524"/>
              <a:gd name="connsiteY2" fmla="*/ 625151 h 989045"/>
              <a:gd name="connsiteX3" fmla="*/ 59267 w 320524"/>
              <a:gd name="connsiteY3" fmla="*/ 354563 h 989045"/>
              <a:gd name="connsiteX4" fmla="*/ 311194 w 320524"/>
              <a:gd name="connsiteY4" fmla="*/ 0 h 989045"/>
              <a:gd name="connsiteX5" fmla="*/ 311194 w 320524"/>
              <a:gd name="connsiteY5" fmla="*/ 0 h 98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524" h="989045">
                <a:moveTo>
                  <a:pt x="320524" y="989045"/>
                </a:moveTo>
                <a:cubicBezTo>
                  <a:pt x="248989" y="972716"/>
                  <a:pt x="177455" y="956388"/>
                  <a:pt x="124582" y="895739"/>
                </a:cubicBezTo>
                <a:cubicBezTo>
                  <a:pt x="71709" y="835090"/>
                  <a:pt x="14170" y="715347"/>
                  <a:pt x="3284" y="625151"/>
                </a:cubicBezTo>
                <a:cubicBezTo>
                  <a:pt x="-7602" y="534955"/>
                  <a:pt x="7949" y="458755"/>
                  <a:pt x="59267" y="354563"/>
                </a:cubicBezTo>
                <a:cubicBezTo>
                  <a:pt x="110585" y="250371"/>
                  <a:pt x="311194" y="0"/>
                  <a:pt x="311194" y="0"/>
                </a:cubicBezTo>
                <a:lnTo>
                  <a:pt x="311194"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D0A9D933-E9AA-45DA-BC69-763E1033F3B7}"/>
              </a:ext>
            </a:extLst>
          </p:cNvPr>
          <p:cNvSpPr/>
          <p:nvPr/>
        </p:nvSpPr>
        <p:spPr>
          <a:xfrm>
            <a:off x="3983435" y="3129203"/>
            <a:ext cx="614224" cy="1760038"/>
          </a:xfrm>
          <a:custGeom>
            <a:avLst/>
            <a:gdLst>
              <a:gd name="connsiteX0" fmla="*/ 401953 w 614224"/>
              <a:gd name="connsiteY0" fmla="*/ 1760038 h 1760038"/>
              <a:gd name="connsiteX1" fmla="*/ 588565 w 614224"/>
              <a:gd name="connsiteY1" fmla="*/ 1657401 h 1760038"/>
              <a:gd name="connsiteX2" fmla="*/ 569904 w 614224"/>
              <a:gd name="connsiteY2" fmla="*/ 1358821 h 1760038"/>
              <a:gd name="connsiteX3" fmla="*/ 196679 w 614224"/>
              <a:gd name="connsiteY3" fmla="*/ 929613 h 1760038"/>
              <a:gd name="connsiteX4" fmla="*/ 736 w 614224"/>
              <a:gd name="connsiteY4" fmla="*/ 388438 h 1760038"/>
              <a:gd name="connsiteX5" fmla="*/ 261994 w 614224"/>
              <a:gd name="connsiteY5" fmla="*/ 52536 h 1760038"/>
              <a:gd name="connsiteX6" fmla="*/ 607226 w 614224"/>
              <a:gd name="connsiteY6" fmla="*/ 5883 h 176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224" h="1760038">
                <a:moveTo>
                  <a:pt x="401953" y="1760038"/>
                </a:moveTo>
                <a:cubicBezTo>
                  <a:pt x="481263" y="1742154"/>
                  <a:pt x="560573" y="1724271"/>
                  <a:pt x="588565" y="1657401"/>
                </a:cubicBezTo>
                <a:cubicBezTo>
                  <a:pt x="616557" y="1590531"/>
                  <a:pt x="635218" y="1480119"/>
                  <a:pt x="569904" y="1358821"/>
                </a:cubicBezTo>
                <a:cubicBezTo>
                  <a:pt x="504590" y="1237523"/>
                  <a:pt x="291540" y="1091343"/>
                  <a:pt x="196679" y="929613"/>
                </a:cubicBezTo>
                <a:cubicBezTo>
                  <a:pt x="101818" y="767882"/>
                  <a:pt x="-10150" y="534617"/>
                  <a:pt x="736" y="388438"/>
                </a:cubicBezTo>
                <a:cubicBezTo>
                  <a:pt x="11622" y="242258"/>
                  <a:pt x="160912" y="116295"/>
                  <a:pt x="261994" y="52536"/>
                </a:cubicBezTo>
                <a:cubicBezTo>
                  <a:pt x="363076" y="-11223"/>
                  <a:pt x="485151" y="-2670"/>
                  <a:pt x="607226" y="5883"/>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41039A43-2B08-4556-A13D-1F7AABF9A028}"/>
              </a:ext>
            </a:extLst>
          </p:cNvPr>
          <p:cNvSpPr/>
          <p:nvPr/>
        </p:nvSpPr>
        <p:spPr>
          <a:xfrm>
            <a:off x="4832729" y="4422710"/>
            <a:ext cx="131157" cy="811763"/>
          </a:xfrm>
          <a:custGeom>
            <a:avLst/>
            <a:gdLst>
              <a:gd name="connsiteX0" fmla="*/ 131157 w 131157"/>
              <a:gd name="connsiteY0" fmla="*/ 811763 h 811763"/>
              <a:gd name="connsiteX1" fmla="*/ 528 w 131157"/>
              <a:gd name="connsiteY1" fmla="*/ 438539 h 811763"/>
              <a:gd name="connsiteX2" fmla="*/ 93834 w 131157"/>
              <a:gd name="connsiteY2" fmla="*/ 0 h 811763"/>
            </a:gdLst>
            <a:ahLst/>
            <a:cxnLst>
              <a:cxn ang="0">
                <a:pos x="connsiteX0" y="connsiteY0"/>
              </a:cxn>
              <a:cxn ang="0">
                <a:pos x="connsiteX1" y="connsiteY1"/>
              </a:cxn>
              <a:cxn ang="0">
                <a:pos x="connsiteX2" y="connsiteY2"/>
              </a:cxn>
            </a:cxnLst>
            <a:rect l="l" t="t" r="r" b="b"/>
            <a:pathLst>
              <a:path w="131157" h="811763">
                <a:moveTo>
                  <a:pt x="131157" y="811763"/>
                </a:moveTo>
                <a:cubicBezTo>
                  <a:pt x="68952" y="692798"/>
                  <a:pt x="6748" y="573833"/>
                  <a:pt x="528" y="438539"/>
                </a:cubicBezTo>
                <a:cubicBezTo>
                  <a:pt x="-5692" y="303245"/>
                  <a:pt x="44071" y="151622"/>
                  <a:pt x="93834"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989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Exercise 4.2</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6546273" cy="4876800"/>
          </a:xfrm>
        </p:spPr>
        <p:txBody>
          <a:bodyPr vert="horz" lIns="91440" tIns="45720" rIns="91440" bIns="45720" rtlCol="0" anchor="t">
            <a:normAutofit/>
          </a:bodyPr>
          <a:lstStyle/>
          <a:p>
            <a:pPr marL="0" indent="0" eaLnBrk="0" hangingPunct="0">
              <a:lnSpc>
                <a:spcPct val="150000"/>
              </a:lnSpc>
              <a:spcBef>
                <a:spcPts val="0"/>
              </a:spcBef>
              <a:buNone/>
            </a:pPr>
            <a:r>
              <a:rPr lang="en-US" sz="2400" dirty="0">
                <a:solidFill>
                  <a:srgbClr val="0070C0"/>
                </a:solidFill>
              </a:rPr>
              <a:t>Write a </a:t>
            </a:r>
            <a:r>
              <a:rPr lang="en-US" sz="2400" b="1" dirty="0">
                <a:solidFill>
                  <a:srgbClr val="0070C0"/>
                </a:solidFill>
              </a:rPr>
              <a:t>function</a:t>
            </a:r>
            <a:r>
              <a:rPr lang="en-US" sz="2400" dirty="0">
                <a:solidFill>
                  <a:srgbClr val="0070C0"/>
                </a:solidFill>
              </a:rPr>
              <a:t> that separates a string</a:t>
            </a:r>
            <a:br>
              <a:rPr lang="en-US" sz="2400" dirty="0">
                <a:solidFill>
                  <a:srgbClr val="0070C0"/>
                </a:solidFill>
              </a:rPr>
            </a:br>
            <a:r>
              <a:rPr lang="en-US" sz="2400" dirty="0">
                <a:solidFill>
                  <a:srgbClr val="0070C0"/>
                </a:solidFill>
              </a:rPr>
              <a:t>by a given character, sort the words and </a:t>
            </a:r>
            <a:br>
              <a:rPr lang="en-US" sz="2400" dirty="0">
                <a:solidFill>
                  <a:srgbClr val="0070C0"/>
                </a:solidFill>
              </a:rPr>
            </a:br>
            <a:r>
              <a:rPr lang="en-US" sz="2400" dirty="0">
                <a:solidFill>
                  <a:srgbClr val="0070C0"/>
                </a:solidFill>
              </a:rPr>
              <a:t>join them again by the separator</a:t>
            </a:r>
          </a:p>
          <a:p>
            <a:pPr marL="0" indent="0" eaLnBrk="0" hangingPunct="0">
              <a:lnSpc>
                <a:spcPct val="150000"/>
              </a:lnSpc>
              <a:spcBef>
                <a:spcPts val="0"/>
              </a:spcBef>
              <a:buNone/>
            </a:pPr>
            <a:endParaRPr lang="en-US" sz="2400" dirty="0">
              <a:solidFill>
                <a:srgbClr val="0070C0"/>
              </a:solidFill>
              <a:cs typeface="Calibri"/>
            </a:endParaRPr>
          </a:p>
          <a:p>
            <a:pPr eaLnBrk="0" hangingPunct="0">
              <a:buNone/>
            </a:pPr>
            <a:r>
              <a:rPr lang="en-US" sz="1400" dirty="0">
                <a:solidFill>
                  <a:srgbClr val="000000"/>
                </a:solidFill>
                <a:cs typeface="Calibri"/>
              </a:rPr>
              <a:t>Type a character to separate a sequence of words:</a:t>
            </a:r>
            <a:endParaRPr lang="en-US" sz="1400" dirty="0">
              <a:cs typeface="Calibri"/>
            </a:endParaRPr>
          </a:p>
          <a:p>
            <a:pPr eaLnBrk="0" hangingPunct="0">
              <a:buNone/>
            </a:pPr>
            <a:r>
              <a:rPr lang="en-US" sz="1400" dirty="0">
                <a:solidFill>
                  <a:srgbClr val="000000"/>
                </a:solidFill>
                <a:cs typeface="Calibri"/>
              </a:rPr>
              <a:t>$</a:t>
            </a:r>
            <a:endParaRPr lang="en-US" sz="1400" dirty="0">
              <a:cs typeface="Calibri"/>
            </a:endParaRPr>
          </a:p>
          <a:p>
            <a:pPr eaLnBrk="0" hangingPunct="0">
              <a:buNone/>
            </a:pPr>
            <a:r>
              <a:rPr lang="en-US" sz="1400" dirty="0">
                <a:solidFill>
                  <a:srgbClr val="000000"/>
                </a:solidFill>
                <a:cs typeface="Calibri"/>
              </a:rPr>
              <a:t>Type a character separated sequence of words to sort and join again:</a:t>
            </a:r>
            <a:endParaRPr lang="en-US" sz="1400" dirty="0">
              <a:cs typeface="Calibri"/>
            </a:endParaRPr>
          </a:p>
          <a:p>
            <a:pPr eaLnBrk="0" hangingPunct="0">
              <a:buNone/>
            </a:pPr>
            <a:r>
              <a:rPr lang="en-US" sz="1400" dirty="0" err="1">
                <a:solidFill>
                  <a:srgbClr val="000000"/>
                </a:solidFill>
                <a:cs typeface="Calibri"/>
              </a:rPr>
              <a:t>Sam$Gimli$Gandalf</a:t>
            </a:r>
            <a:endParaRPr lang="en-US" sz="1400" dirty="0">
              <a:cs typeface="Calibri"/>
            </a:endParaRPr>
          </a:p>
          <a:p>
            <a:pPr eaLnBrk="0" hangingPunct="0">
              <a:buNone/>
            </a:pPr>
            <a:r>
              <a:rPr lang="en-US" sz="1400" dirty="0">
                <a:solidFill>
                  <a:srgbClr val="000000"/>
                </a:solidFill>
                <a:cs typeface="Calibri"/>
              </a:rPr>
              <a:t>Result:</a:t>
            </a:r>
          </a:p>
          <a:p>
            <a:pPr marL="0" indent="0" eaLnBrk="0" hangingPunct="0">
              <a:lnSpc>
                <a:spcPct val="150000"/>
              </a:lnSpc>
              <a:spcBef>
                <a:spcPts val="0"/>
              </a:spcBef>
              <a:buNone/>
            </a:pPr>
            <a:r>
              <a:rPr lang="en-US" sz="1400" dirty="0" err="1">
                <a:solidFill>
                  <a:srgbClr val="000000"/>
                </a:solidFill>
                <a:cs typeface="Calibri"/>
              </a:rPr>
              <a:t>Gandalf$Gimli$Sam</a:t>
            </a:r>
            <a:endParaRPr lang="en-US" sz="1400" dirty="0">
              <a:cs typeface="Calibri"/>
            </a:endParaRPr>
          </a:p>
        </p:txBody>
      </p:sp>
      <p:pic>
        <p:nvPicPr>
          <p:cNvPr id="4" name="Picture 3">
            <a:extLst>
              <a:ext uri="{FF2B5EF4-FFF2-40B4-BE49-F238E27FC236}">
                <a16:creationId xmlns:a16="http://schemas.microsoft.com/office/drawing/2014/main" id="{BBD20D7B-0342-4B87-A855-73EEED62C335}"/>
              </a:ext>
            </a:extLst>
          </p:cNvPr>
          <p:cNvPicPr>
            <a:picLocks noChangeAspect="1"/>
          </p:cNvPicPr>
          <p:nvPr/>
        </p:nvPicPr>
        <p:blipFill>
          <a:blip r:embed="rId2"/>
          <a:stretch>
            <a:fillRect/>
          </a:stretch>
        </p:blipFill>
        <p:spPr>
          <a:xfrm>
            <a:off x="6782752" y="457200"/>
            <a:ext cx="2666048" cy="3737610"/>
          </a:xfrm>
          <a:prstGeom prst="rect">
            <a:avLst/>
          </a:prstGeom>
        </p:spPr>
      </p:pic>
    </p:spTree>
    <p:extLst>
      <p:ext uri="{BB962C8B-B14F-4D97-AF65-F5344CB8AC3E}">
        <p14:creationId xmlns:p14="http://schemas.microsoft.com/office/powerpoint/2010/main" val="3872063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Exercise 4.3</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76800"/>
          </a:xfrm>
        </p:spPr>
        <p:txBody>
          <a:bodyPr>
            <a:normAutofit/>
          </a:bodyPr>
          <a:lstStyle/>
          <a:p>
            <a:pPr marL="457200" indent="-457200" eaLnBrk="0" hangingPunct="0">
              <a:lnSpc>
                <a:spcPct val="150000"/>
              </a:lnSpc>
              <a:spcBef>
                <a:spcPts val="0"/>
              </a:spcBef>
              <a:buAutoNum type="alphaLcParenR"/>
            </a:pPr>
            <a:r>
              <a:rPr lang="en-US" sz="2400" dirty="0">
                <a:solidFill>
                  <a:srgbClr val="0070C0"/>
                </a:solidFill>
              </a:rPr>
              <a:t>Write a </a:t>
            </a:r>
            <a:r>
              <a:rPr lang="en-US" sz="2400" b="1" dirty="0">
                <a:solidFill>
                  <a:srgbClr val="0070C0"/>
                </a:solidFill>
              </a:rPr>
              <a:t>function</a:t>
            </a:r>
            <a:r>
              <a:rPr lang="en-US" sz="2400" dirty="0">
                <a:solidFill>
                  <a:srgbClr val="0070C0"/>
                </a:solidFill>
              </a:rPr>
              <a:t> to get base counts in a DNA sequence.</a:t>
            </a:r>
          </a:p>
          <a:p>
            <a:pPr marL="457200" indent="-457200" eaLnBrk="0" hangingPunct="0">
              <a:lnSpc>
                <a:spcPct val="150000"/>
              </a:lnSpc>
              <a:spcBef>
                <a:spcPts val="0"/>
              </a:spcBef>
              <a:buAutoNum type="alphaLcParenR"/>
            </a:pPr>
            <a:r>
              <a:rPr lang="en-US" sz="2400" dirty="0">
                <a:solidFill>
                  <a:srgbClr val="0070C0"/>
                </a:solidFill>
              </a:rPr>
              <a:t>Use the first function to compute the base frequencies in a second function.</a:t>
            </a:r>
          </a:p>
          <a:p>
            <a:pPr marL="0" indent="0" eaLnBrk="0" hangingPunct="0">
              <a:lnSpc>
                <a:spcPct val="150000"/>
              </a:lnSpc>
              <a:spcBef>
                <a:spcPts val="0"/>
              </a:spcBef>
              <a:buNone/>
            </a:pPr>
            <a:endParaRPr lang="en-US" sz="2400" dirty="0">
              <a:solidFill>
                <a:srgbClr val="0070C0"/>
              </a:solidFill>
            </a:endParaRPr>
          </a:p>
          <a:p>
            <a:pPr marL="0" indent="0" eaLnBrk="0" hangingPunct="0">
              <a:lnSpc>
                <a:spcPct val="150000"/>
              </a:lnSpc>
              <a:spcBef>
                <a:spcPts val="0"/>
              </a:spcBef>
              <a:buNone/>
            </a:pPr>
            <a:endParaRPr lang="en-US" sz="2400" dirty="0">
              <a:solidFill>
                <a:srgbClr val="0070C0"/>
              </a:solidFill>
            </a:endParaRPr>
          </a:p>
        </p:txBody>
      </p:sp>
      <p:pic>
        <p:nvPicPr>
          <p:cNvPr id="4" name="Picture 3">
            <a:extLst>
              <a:ext uri="{FF2B5EF4-FFF2-40B4-BE49-F238E27FC236}">
                <a16:creationId xmlns:a16="http://schemas.microsoft.com/office/drawing/2014/main" id="{B1D8E355-044F-4F9F-9E74-676C81D9A1E8}"/>
              </a:ext>
            </a:extLst>
          </p:cNvPr>
          <p:cNvPicPr>
            <a:picLocks noChangeAspect="1"/>
          </p:cNvPicPr>
          <p:nvPr/>
        </p:nvPicPr>
        <p:blipFill>
          <a:blip r:embed="rId2"/>
          <a:stretch>
            <a:fillRect/>
          </a:stretch>
        </p:blipFill>
        <p:spPr>
          <a:xfrm>
            <a:off x="4762" y="2438400"/>
            <a:ext cx="12182475" cy="1704975"/>
          </a:xfrm>
          <a:prstGeom prst="rect">
            <a:avLst/>
          </a:prstGeom>
        </p:spPr>
      </p:pic>
    </p:spTree>
    <p:extLst>
      <p:ext uri="{BB962C8B-B14F-4D97-AF65-F5344CB8AC3E}">
        <p14:creationId xmlns:p14="http://schemas.microsoft.com/office/powerpoint/2010/main" val="630473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Exercise 4.4</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76800"/>
          </a:xfrm>
        </p:spPr>
        <p:txBody>
          <a:bodyPr>
            <a:normAutofit/>
          </a:bodyPr>
          <a:lstStyle/>
          <a:p>
            <a:pPr marL="0" indent="0" eaLnBrk="0" hangingPunct="0">
              <a:lnSpc>
                <a:spcPct val="150000"/>
              </a:lnSpc>
              <a:spcBef>
                <a:spcPts val="1800"/>
              </a:spcBef>
              <a:buNone/>
            </a:pPr>
            <a:r>
              <a:rPr lang="en-US" sz="2400" dirty="0">
                <a:solidFill>
                  <a:srgbClr val="0070C0"/>
                </a:solidFill>
              </a:rPr>
              <a:t>Write a Python script to display the following </a:t>
            </a:r>
            <a:r>
              <a:rPr lang="en-US" sz="2400" b="1" dirty="0">
                <a:solidFill>
                  <a:srgbClr val="0070C0"/>
                </a:solidFill>
              </a:rPr>
              <a:t>date/time formats</a:t>
            </a:r>
            <a:r>
              <a:rPr lang="en-US" sz="2400" dirty="0">
                <a:solidFill>
                  <a:srgbClr val="0070C0"/>
                </a:solidFill>
              </a:rPr>
              <a:t>:</a:t>
            </a:r>
            <a:br>
              <a:rPr lang="en-US" sz="2400" dirty="0">
                <a:solidFill>
                  <a:srgbClr val="0070C0"/>
                </a:solidFill>
              </a:rPr>
            </a:br>
            <a:r>
              <a:rPr lang="en-US" sz="2400" dirty="0">
                <a:solidFill>
                  <a:srgbClr val="0070C0"/>
                </a:solidFill>
              </a:rPr>
              <a:t>a) Month of year</a:t>
            </a:r>
          </a:p>
          <a:p>
            <a:pPr marL="0" indent="0" eaLnBrk="0" hangingPunct="0">
              <a:lnSpc>
                <a:spcPct val="150000"/>
              </a:lnSpc>
              <a:spcBef>
                <a:spcPts val="0"/>
              </a:spcBef>
              <a:buNone/>
            </a:pPr>
            <a:r>
              <a:rPr lang="en-US" sz="2400" dirty="0">
                <a:solidFill>
                  <a:srgbClr val="0070C0"/>
                </a:solidFill>
              </a:rPr>
              <a:t>b) Week number of year</a:t>
            </a:r>
          </a:p>
          <a:p>
            <a:pPr marL="0" indent="0" eaLnBrk="0" hangingPunct="0">
              <a:lnSpc>
                <a:spcPct val="150000"/>
              </a:lnSpc>
              <a:spcBef>
                <a:spcPts val="0"/>
              </a:spcBef>
              <a:buNone/>
            </a:pPr>
            <a:r>
              <a:rPr lang="en-US" sz="2400" dirty="0">
                <a:solidFill>
                  <a:srgbClr val="0070C0"/>
                </a:solidFill>
              </a:rPr>
              <a:t>c) Day of year</a:t>
            </a:r>
          </a:p>
          <a:p>
            <a:pPr marL="0" indent="0" eaLnBrk="0" hangingPunct="0">
              <a:lnSpc>
                <a:spcPct val="150000"/>
              </a:lnSpc>
              <a:spcBef>
                <a:spcPts val="0"/>
              </a:spcBef>
              <a:buNone/>
            </a:pPr>
            <a:r>
              <a:rPr lang="en-US" sz="2400" dirty="0">
                <a:solidFill>
                  <a:srgbClr val="0070C0"/>
                </a:solidFill>
              </a:rPr>
              <a:t>d) Day of month</a:t>
            </a:r>
          </a:p>
          <a:p>
            <a:pPr marL="0" indent="0" eaLnBrk="0" hangingPunct="0">
              <a:lnSpc>
                <a:spcPct val="150000"/>
              </a:lnSpc>
              <a:spcBef>
                <a:spcPts val="0"/>
              </a:spcBef>
              <a:buNone/>
            </a:pPr>
            <a:r>
              <a:rPr lang="en-US" sz="2400" dirty="0">
                <a:solidFill>
                  <a:srgbClr val="0070C0"/>
                </a:solidFill>
              </a:rPr>
              <a:t>e) Day of week</a:t>
            </a:r>
          </a:p>
          <a:p>
            <a:pPr marL="0" indent="0" eaLnBrk="0" hangingPunct="0">
              <a:lnSpc>
                <a:spcPct val="150000"/>
              </a:lnSpc>
              <a:spcBef>
                <a:spcPts val="0"/>
              </a:spcBef>
              <a:buNone/>
            </a:pPr>
            <a:r>
              <a:rPr lang="en-US" sz="2400" dirty="0">
                <a:solidFill>
                  <a:srgbClr val="0070C0"/>
                </a:solidFill>
              </a:rPr>
              <a:t>f) Repeat month of year and day of week but in Dutch using </a:t>
            </a:r>
            <a:r>
              <a:rPr lang="en-US" sz="2400" b="1" i="1" dirty="0">
                <a:solidFill>
                  <a:srgbClr val="0070C0"/>
                </a:solidFill>
              </a:rPr>
              <a:t>locale</a:t>
            </a:r>
            <a:r>
              <a:rPr lang="en-US" sz="2400" dirty="0">
                <a:solidFill>
                  <a:srgbClr val="0070C0"/>
                </a:solidFill>
              </a:rPr>
              <a:t> module</a:t>
            </a:r>
          </a:p>
        </p:txBody>
      </p:sp>
      <p:pic>
        <p:nvPicPr>
          <p:cNvPr id="4" name="Picture 3">
            <a:extLst>
              <a:ext uri="{FF2B5EF4-FFF2-40B4-BE49-F238E27FC236}">
                <a16:creationId xmlns:a16="http://schemas.microsoft.com/office/drawing/2014/main" id="{1F72BC0C-BDC0-4930-9BC9-7F81ACB0593C}"/>
              </a:ext>
            </a:extLst>
          </p:cNvPr>
          <p:cNvPicPr>
            <a:picLocks noChangeAspect="1"/>
          </p:cNvPicPr>
          <p:nvPr/>
        </p:nvPicPr>
        <p:blipFill>
          <a:blip r:embed="rId2"/>
          <a:stretch>
            <a:fillRect/>
          </a:stretch>
        </p:blipFill>
        <p:spPr>
          <a:xfrm>
            <a:off x="5029200" y="1981200"/>
            <a:ext cx="3743325" cy="2295525"/>
          </a:xfrm>
          <a:prstGeom prst="rect">
            <a:avLst/>
          </a:prstGeom>
        </p:spPr>
      </p:pic>
    </p:spTree>
    <p:extLst>
      <p:ext uri="{BB962C8B-B14F-4D97-AF65-F5344CB8AC3E}">
        <p14:creationId xmlns:p14="http://schemas.microsoft.com/office/powerpoint/2010/main" val="915629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Exercise 4.5</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76800"/>
          </a:xfrm>
        </p:spPr>
        <p:txBody>
          <a:bodyPr>
            <a:normAutofit/>
          </a:bodyPr>
          <a:lstStyle/>
          <a:p>
            <a:pPr marL="0" indent="0" eaLnBrk="0" hangingPunct="0">
              <a:lnSpc>
                <a:spcPct val="150000"/>
              </a:lnSpc>
              <a:spcBef>
                <a:spcPts val="1800"/>
              </a:spcBef>
              <a:buNone/>
            </a:pPr>
            <a:r>
              <a:rPr lang="en-US" sz="2400" dirty="0">
                <a:solidFill>
                  <a:srgbClr val="0070C0"/>
                </a:solidFill>
              </a:rPr>
              <a:t>Write a Python script using the </a:t>
            </a:r>
            <a:r>
              <a:rPr lang="en-US" sz="2400" b="1" i="1" dirty="0">
                <a:solidFill>
                  <a:srgbClr val="0070C0"/>
                </a:solidFill>
              </a:rPr>
              <a:t>datetime</a:t>
            </a:r>
            <a:r>
              <a:rPr lang="en-US" sz="2400" dirty="0">
                <a:solidFill>
                  <a:srgbClr val="0070C0"/>
                </a:solidFill>
              </a:rPr>
              <a:t> module to:</a:t>
            </a:r>
          </a:p>
          <a:p>
            <a:pPr marL="0" indent="0" eaLnBrk="0" hangingPunct="0">
              <a:lnSpc>
                <a:spcPct val="150000"/>
              </a:lnSpc>
              <a:spcBef>
                <a:spcPts val="1200"/>
              </a:spcBef>
              <a:buNone/>
            </a:pPr>
            <a:r>
              <a:rPr lang="en-US" sz="2400" dirty="0">
                <a:solidFill>
                  <a:srgbClr val="0070C0"/>
                </a:solidFill>
              </a:rPr>
              <a:t>a) Print date next week</a:t>
            </a:r>
          </a:p>
          <a:p>
            <a:pPr marL="0" indent="0" eaLnBrk="0" hangingPunct="0">
              <a:lnSpc>
                <a:spcPct val="150000"/>
              </a:lnSpc>
              <a:spcBef>
                <a:spcPts val="1200"/>
              </a:spcBef>
              <a:buNone/>
            </a:pPr>
            <a:r>
              <a:rPr lang="en-US" sz="2400" dirty="0">
                <a:solidFill>
                  <a:srgbClr val="0070C0"/>
                </a:solidFill>
              </a:rPr>
              <a:t>b) Print date five days before current date</a:t>
            </a:r>
          </a:p>
          <a:p>
            <a:pPr marL="0" indent="0" eaLnBrk="0" hangingPunct="0">
              <a:lnSpc>
                <a:spcPct val="150000"/>
              </a:lnSpc>
              <a:spcBef>
                <a:spcPts val="0"/>
              </a:spcBef>
              <a:buNone/>
            </a:pPr>
            <a:endParaRPr lang="en-US" sz="2400" dirty="0">
              <a:solidFill>
                <a:srgbClr val="0070C0"/>
              </a:solidFill>
            </a:endParaRPr>
          </a:p>
        </p:txBody>
      </p:sp>
      <p:pic>
        <p:nvPicPr>
          <p:cNvPr id="5" name="Picture 4">
            <a:extLst>
              <a:ext uri="{FF2B5EF4-FFF2-40B4-BE49-F238E27FC236}">
                <a16:creationId xmlns:a16="http://schemas.microsoft.com/office/drawing/2014/main" id="{C395993D-DB27-4A6E-8F70-005B5563ACF9}"/>
              </a:ext>
            </a:extLst>
          </p:cNvPr>
          <p:cNvPicPr>
            <a:picLocks noChangeAspect="1"/>
          </p:cNvPicPr>
          <p:nvPr/>
        </p:nvPicPr>
        <p:blipFill>
          <a:blip r:embed="rId2"/>
          <a:stretch>
            <a:fillRect/>
          </a:stretch>
        </p:blipFill>
        <p:spPr>
          <a:xfrm>
            <a:off x="6607126" y="2049193"/>
            <a:ext cx="4143375" cy="895350"/>
          </a:xfrm>
          <a:prstGeom prst="rect">
            <a:avLst/>
          </a:prstGeom>
        </p:spPr>
      </p:pic>
    </p:spTree>
    <p:extLst>
      <p:ext uri="{BB962C8B-B14F-4D97-AF65-F5344CB8AC3E}">
        <p14:creationId xmlns:p14="http://schemas.microsoft.com/office/powerpoint/2010/main" val="3295028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Exercise 4.6</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76800"/>
          </a:xfrm>
        </p:spPr>
        <p:txBody>
          <a:bodyPr>
            <a:normAutofit/>
          </a:bodyPr>
          <a:lstStyle/>
          <a:p>
            <a:pPr marL="0" indent="0" eaLnBrk="0" hangingPunct="0">
              <a:lnSpc>
                <a:spcPct val="150000"/>
              </a:lnSpc>
              <a:spcBef>
                <a:spcPts val="0"/>
              </a:spcBef>
              <a:buNone/>
            </a:pPr>
            <a:r>
              <a:rPr lang="en-US" sz="2400" dirty="0">
                <a:solidFill>
                  <a:srgbClr val="0070C0"/>
                </a:solidFill>
              </a:rPr>
              <a:t>Write a Python script to check the </a:t>
            </a:r>
            <a:r>
              <a:rPr lang="en-US" sz="2400" b="1" dirty="0">
                <a:solidFill>
                  <a:srgbClr val="0070C0"/>
                </a:solidFill>
              </a:rPr>
              <a:t>validity of password input </a:t>
            </a:r>
            <a:r>
              <a:rPr lang="en-US" sz="2400" dirty="0">
                <a:solidFill>
                  <a:srgbClr val="0070C0"/>
                </a:solidFill>
              </a:rPr>
              <a:t>by users</a:t>
            </a:r>
            <a:br>
              <a:rPr lang="en-US" sz="2400" dirty="0">
                <a:solidFill>
                  <a:srgbClr val="0070C0"/>
                </a:solidFill>
              </a:rPr>
            </a:br>
            <a:r>
              <a:rPr lang="en-US" sz="2400" dirty="0">
                <a:solidFill>
                  <a:srgbClr val="0070C0"/>
                </a:solidFill>
              </a:rPr>
              <a:t>Validation :</a:t>
            </a:r>
          </a:p>
          <a:p>
            <a:pPr lvl="1" eaLnBrk="0" hangingPunct="0">
              <a:lnSpc>
                <a:spcPct val="150000"/>
              </a:lnSpc>
              <a:spcBef>
                <a:spcPts val="0"/>
              </a:spcBef>
              <a:buFont typeface="Arial" panose="020B0604020202020204" pitchFamily="34" charset="0"/>
              <a:buChar char="•"/>
            </a:pPr>
            <a:r>
              <a:rPr lang="en-US" sz="2400" dirty="0">
                <a:solidFill>
                  <a:srgbClr val="0070C0"/>
                </a:solidFill>
              </a:rPr>
              <a:t> At least 1 letter between [a-z] and 1 letter between [A-Z].</a:t>
            </a:r>
          </a:p>
          <a:p>
            <a:pPr lvl="1" eaLnBrk="0" hangingPunct="0">
              <a:lnSpc>
                <a:spcPct val="150000"/>
              </a:lnSpc>
              <a:spcBef>
                <a:spcPts val="0"/>
              </a:spcBef>
              <a:buFont typeface="Arial" panose="020B0604020202020204" pitchFamily="34" charset="0"/>
              <a:buChar char="•"/>
            </a:pPr>
            <a:r>
              <a:rPr lang="en-US" sz="2400" dirty="0">
                <a:solidFill>
                  <a:srgbClr val="0070C0"/>
                </a:solidFill>
              </a:rPr>
              <a:t> At least 1 number between [0-9].</a:t>
            </a:r>
          </a:p>
          <a:p>
            <a:pPr lvl="1" eaLnBrk="0" hangingPunct="0">
              <a:lnSpc>
                <a:spcPct val="150000"/>
              </a:lnSpc>
              <a:spcBef>
                <a:spcPts val="0"/>
              </a:spcBef>
              <a:buFont typeface="Arial" panose="020B0604020202020204" pitchFamily="34" charset="0"/>
              <a:buChar char="•"/>
            </a:pPr>
            <a:r>
              <a:rPr lang="en-US" sz="2400" dirty="0">
                <a:solidFill>
                  <a:srgbClr val="0070C0"/>
                </a:solidFill>
              </a:rPr>
              <a:t> At least 1 character from [$#@].</a:t>
            </a:r>
          </a:p>
          <a:p>
            <a:pPr lvl="1" eaLnBrk="0" hangingPunct="0">
              <a:lnSpc>
                <a:spcPct val="150000"/>
              </a:lnSpc>
              <a:spcBef>
                <a:spcPts val="0"/>
              </a:spcBef>
              <a:buFont typeface="Arial" panose="020B0604020202020204" pitchFamily="34" charset="0"/>
              <a:buChar char="•"/>
            </a:pPr>
            <a:r>
              <a:rPr lang="en-US" sz="2400" dirty="0">
                <a:solidFill>
                  <a:srgbClr val="0070C0"/>
                </a:solidFill>
              </a:rPr>
              <a:t> Minimum length 6 characters.</a:t>
            </a:r>
          </a:p>
          <a:p>
            <a:pPr lvl="1" eaLnBrk="0" hangingPunct="0">
              <a:lnSpc>
                <a:spcPct val="150000"/>
              </a:lnSpc>
              <a:spcBef>
                <a:spcPts val="0"/>
              </a:spcBef>
              <a:buFont typeface="Arial" panose="020B0604020202020204" pitchFamily="34" charset="0"/>
              <a:buChar char="•"/>
            </a:pPr>
            <a:r>
              <a:rPr lang="en-US" sz="2400" dirty="0">
                <a:solidFill>
                  <a:srgbClr val="0070C0"/>
                </a:solidFill>
              </a:rPr>
              <a:t> Maximum length 16 characters.</a:t>
            </a:r>
          </a:p>
          <a:p>
            <a:pPr marL="0" indent="0" eaLnBrk="0" hangingPunct="0">
              <a:lnSpc>
                <a:spcPct val="150000"/>
              </a:lnSpc>
              <a:spcBef>
                <a:spcPts val="0"/>
              </a:spcBef>
              <a:buNone/>
            </a:pPr>
            <a:r>
              <a:rPr lang="en-US" sz="2400" b="1" dirty="0">
                <a:solidFill>
                  <a:srgbClr val="0070C0"/>
                </a:solidFill>
              </a:rPr>
              <a:t>Tip</a:t>
            </a:r>
            <a:r>
              <a:rPr lang="en-US" sz="2400" dirty="0">
                <a:solidFill>
                  <a:srgbClr val="0070C0"/>
                </a:solidFill>
              </a:rPr>
              <a:t>: use the </a:t>
            </a:r>
            <a:r>
              <a:rPr lang="en-US" sz="2400" b="1" i="1" dirty="0">
                <a:solidFill>
                  <a:srgbClr val="0070C0"/>
                </a:solidFill>
              </a:rPr>
              <a:t>re</a:t>
            </a:r>
            <a:r>
              <a:rPr lang="en-US" sz="2400" dirty="0">
                <a:solidFill>
                  <a:srgbClr val="0070C0"/>
                </a:solidFill>
              </a:rPr>
              <a:t> (regular expressions) module in combination with </a:t>
            </a:r>
            <a:r>
              <a:rPr lang="en-US" sz="2400" b="1" dirty="0">
                <a:solidFill>
                  <a:srgbClr val="0070C0"/>
                </a:solidFill>
              </a:rPr>
              <a:t>while</a:t>
            </a:r>
            <a:r>
              <a:rPr lang="en-US" sz="2400" dirty="0">
                <a:solidFill>
                  <a:srgbClr val="0070C0"/>
                </a:solidFill>
              </a:rPr>
              <a:t> and </a:t>
            </a:r>
            <a:r>
              <a:rPr lang="en-US" sz="2400" b="1" dirty="0">
                <a:solidFill>
                  <a:srgbClr val="0070C0"/>
                </a:solidFill>
              </a:rPr>
              <a:t>if</a:t>
            </a:r>
            <a:r>
              <a:rPr lang="en-US" sz="2400" dirty="0">
                <a:solidFill>
                  <a:srgbClr val="0070C0"/>
                </a:solidFill>
              </a:rPr>
              <a:t> </a:t>
            </a:r>
          </a:p>
        </p:txBody>
      </p:sp>
      <p:pic>
        <p:nvPicPr>
          <p:cNvPr id="5" name="Picture 4">
            <a:extLst>
              <a:ext uri="{FF2B5EF4-FFF2-40B4-BE49-F238E27FC236}">
                <a16:creationId xmlns:a16="http://schemas.microsoft.com/office/drawing/2014/main" id="{2CEF0B1F-6377-4884-873B-9943EE83113D}"/>
              </a:ext>
            </a:extLst>
          </p:cNvPr>
          <p:cNvPicPr>
            <a:picLocks noChangeAspect="1"/>
          </p:cNvPicPr>
          <p:nvPr/>
        </p:nvPicPr>
        <p:blipFill>
          <a:blip r:embed="rId2"/>
          <a:stretch>
            <a:fillRect/>
          </a:stretch>
        </p:blipFill>
        <p:spPr>
          <a:xfrm>
            <a:off x="6324596" y="3048000"/>
            <a:ext cx="4285298" cy="607695"/>
          </a:xfrm>
          <a:prstGeom prst="rect">
            <a:avLst/>
          </a:prstGeom>
        </p:spPr>
      </p:pic>
      <p:pic>
        <p:nvPicPr>
          <p:cNvPr id="7" name="Picture 6">
            <a:extLst>
              <a:ext uri="{FF2B5EF4-FFF2-40B4-BE49-F238E27FC236}">
                <a16:creationId xmlns:a16="http://schemas.microsoft.com/office/drawing/2014/main" id="{666F3363-3BFD-43B4-8C8D-AE43936DA2FF}"/>
              </a:ext>
            </a:extLst>
          </p:cNvPr>
          <p:cNvPicPr>
            <a:picLocks noChangeAspect="1"/>
          </p:cNvPicPr>
          <p:nvPr/>
        </p:nvPicPr>
        <p:blipFill>
          <a:blip r:embed="rId3"/>
          <a:stretch>
            <a:fillRect/>
          </a:stretch>
        </p:blipFill>
        <p:spPr>
          <a:xfrm>
            <a:off x="6324598" y="3926816"/>
            <a:ext cx="4253865" cy="607695"/>
          </a:xfrm>
          <a:prstGeom prst="rect">
            <a:avLst/>
          </a:prstGeom>
        </p:spPr>
      </p:pic>
    </p:spTree>
    <p:extLst>
      <p:ext uri="{BB962C8B-B14F-4D97-AF65-F5344CB8AC3E}">
        <p14:creationId xmlns:p14="http://schemas.microsoft.com/office/powerpoint/2010/main" val="2315418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Exercise 4.7</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066800"/>
            <a:ext cx="10515600" cy="4876800"/>
          </a:xfrm>
        </p:spPr>
        <p:txBody>
          <a:bodyPr>
            <a:normAutofit/>
          </a:bodyPr>
          <a:lstStyle/>
          <a:p>
            <a:pPr marL="0" indent="0" eaLnBrk="0" hangingPunct="0">
              <a:lnSpc>
                <a:spcPct val="150000"/>
              </a:lnSpc>
              <a:spcBef>
                <a:spcPts val="0"/>
              </a:spcBef>
              <a:buNone/>
            </a:pPr>
            <a:r>
              <a:rPr lang="en-US" sz="2400" dirty="0">
                <a:solidFill>
                  <a:srgbClr val="0070C0"/>
                </a:solidFill>
              </a:rPr>
              <a:t>Write a Python script to </a:t>
            </a:r>
            <a:r>
              <a:rPr lang="en-US" sz="2400" b="1" dirty="0">
                <a:solidFill>
                  <a:srgbClr val="0070C0"/>
                </a:solidFill>
              </a:rPr>
              <a:t>shuffle</a:t>
            </a:r>
            <a:r>
              <a:rPr lang="en-US" sz="2400" dirty="0">
                <a:solidFill>
                  <a:srgbClr val="0070C0"/>
                </a:solidFill>
              </a:rPr>
              <a:t> a deck of </a:t>
            </a:r>
            <a:r>
              <a:rPr lang="en-US" sz="2400" b="1" dirty="0">
                <a:solidFill>
                  <a:srgbClr val="0070C0"/>
                </a:solidFill>
              </a:rPr>
              <a:t>cards</a:t>
            </a:r>
          </a:p>
          <a:p>
            <a:pPr marL="0" indent="0" eaLnBrk="0" hangingPunct="0">
              <a:lnSpc>
                <a:spcPct val="150000"/>
              </a:lnSpc>
              <a:spcBef>
                <a:spcPts val="0"/>
              </a:spcBef>
              <a:buNone/>
            </a:pPr>
            <a:endParaRPr lang="en-US" sz="2400" dirty="0">
              <a:solidFill>
                <a:srgbClr val="0070C0"/>
              </a:solidFill>
            </a:endParaRPr>
          </a:p>
          <a:p>
            <a:pPr marL="0" indent="0" eaLnBrk="0" hangingPunct="0">
              <a:lnSpc>
                <a:spcPct val="150000"/>
              </a:lnSpc>
              <a:spcBef>
                <a:spcPts val="0"/>
              </a:spcBef>
              <a:buNone/>
            </a:pPr>
            <a:endParaRPr lang="en-US" sz="2400" dirty="0">
              <a:solidFill>
                <a:srgbClr val="0070C0"/>
              </a:solidFill>
            </a:endParaRPr>
          </a:p>
          <a:p>
            <a:pPr marL="0" indent="0" eaLnBrk="0" hangingPunct="0">
              <a:lnSpc>
                <a:spcPct val="150000"/>
              </a:lnSpc>
              <a:spcBef>
                <a:spcPts val="0"/>
              </a:spcBef>
              <a:buNone/>
            </a:pPr>
            <a:endParaRPr lang="en-US" sz="2400" dirty="0">
              <a:solidFill>
                <a:srgbClr val="0070C0"/>
              </a:solidFill>
            </a:endParaRPr>
          </a:p>
          <a:p>
            <a:pPr marL="0" indent="0" eaLnBrk="0" hangingPunct="0">
              <a:lnSpc>
                <a:spcPct val="150000"/>
              </a:lnSpc>
              <a:spcBef>
                <a:spcPts val="1800"/>
              </a:spcBef>
              <a:buNone/>
            </a:pPr>
            <a:r>
              <a:rPr lang="en-US" sz="2400" dirty="0">
                <a:solidFill>
                  <a:srgbClr val="0070C0"/>
                </a:solidFill>
              </a:rPr>
              <a:t>Combine “ranks” and “suits” to generate the 52 cards</a:t>
            </a:r>
          </a:p>
          <a:p>
            <a:pPr marL="0" indent="0" eaLnBrk="0" hangingPunct="0">
              <a:lnSpc>
                <a:spcPct val="150000"/>
              </a:lnSpc>
              <a:spcBef>
                <a:spcPts val="0"/>
              </a:spcBef>
              <a:buNone/>
            </a:pPr>
            <a:r>
              <a:rPr lang="en-US" sz="2400" dirty="0">
                <a:solidFill>
                  <a:srgbClr val="0070C0"/>
                </a:solidFill>
              </a:rPr>
              <a:t>Use </a:t>
            </a:r>
            <a:r>
              <a:rPr lang="en-US" sz="2400" b="1" i="1" dirty="0" err="1">
                <a:solidFill>
                  <a:srgbClr val="0070C0"/>
                </a:solidFill>
              </a:rPr>
              <a:t>itertools</a:t>
            </a:r>
            <a:r>
              <a:rPr lang="en-US" sz="2400" dirty="0">
                <a:solidFill>
                  <a:srgbClr val="0070C0"/>
                </a:solidFill>
              </a:rPr>
              <a:t> &amp; </a:t>
            </a:r>
            <a:r>
              <a:rPr lang="en-US" sz="2400" b="1" i="1" dirty="0">
                <a:solidFill>
                  <a:srgbClr val="0070C0"/>
                </a:solidFill>
              </a:rPr>
              <a:t>random</a:t>
            </a:r>
            <a:r>
              <a:rPr lang="en-US" sz="2400" dirty="0">
                <a:solidFill>
                  <a:srgbClr val="0070C0"/>
                </a:solidFill>
              </a:rPr>
              <a:t> to shuffle the cards twice and print each decks of cards </a:t>
            </a:r>
          </a:p>
        </p:txBody>
      </p:sp>
      <p:pic>
        <p:nvPicPr>
          <p:cNvPr id="4" name="Picture 3">
            <a:extLst>
              <a:ext uri="{FF2B5EF4-FFF2-40B4-BE49-F238E27FC236}">
                <a16:creationId xmlns:a16="http://schemas.microsoft.com/office/drawing/2014/main" id="{3C1BD930-1F9A-4C4C-AA53-6005B4BC2FE6}"/>
              </a:ext>
            </a:extLst>
          </p:cNvPr>
          <p:cNvPicPr>
            <a:picLocks noChangeAspect="1"/>
          </p:cNvPicPr>
          <p:nvPr/>
        </p:nvPicPr>
        <p:blipFill>
          <a:blip r:embed="rId2"/>
          <a:stretch>
            <a:fillRect/>
          </a:stretch>
        </p:blipFill>
        <p:spPr>
          <a:xfrm>
            <a:off x="845128" y="1752600"/>
            <a:ext cx="10547223" cy="1611630"/>
          </a:xfrm>
          <a:prstGeom prst="rect">
            <a:avLst/>
          </a:prstGeom>
        </p:spPr>
      </p:pic>
      <p:pic>
        <p:nvPicPr>
          <p:cNvPr id="6" name="Picture 5">
            <a:extLst>
              <a:ext uri="{FF2B5EF4-FFF2-40B4-BE49-F238E27FC236}">
                <a16:creationId xmlns:a16="http://schemas.microsoft.com/office/drawing/2014/main" id="{94AEF58A-38B6-41B0-8108-2A12FB63A6D7}"/>
              </a:ext>
            </a:extLst>
          </p:cNvPr>
          <p:cNvPicPr>
            <a:picLocks noChangeAspect="1"/>
          </p:cNvPicPr>
          <p:nvPr/>
        </p:nvPicPr>
        <p:blipFill>
          <a:blip r:embed="rId3"/>
          <a:stretch>
            <a:fillRect/>
          </a:stretch>
        </p:blipFill>
        <p:spPr>
          <a:xfrm>
            <a:off x="-15240" y="4724400"/>
            <a:ext cx="12192000" cy="1301910"/>
          </a:xfrm>
          <a:prstGeom prst="rect">
            <a:avLst/>
          </a:prstGeom>
        </p:spPr>
      </p:pic>
    </p:spTree>
    <p:extLst>
      <p:ext uri="{BB962C8B-B14F-4D97-AF65-F5344CB8AC3E}">
        <p14:creationId xmlns:p14="http://schemas.microsoft.com/office/powerpoint/2010/main" val="278903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nl-BE" sz="6000" b="1" dirty="0">
                <a:solidFill>
                  <a:srgbClr val="0070C0"/>
                </a:solidFill>
                <a:latin typeface="+mn-lt"/>
              </a:rPr>
              <a:t>Functions</a:t>
            </a:r>
          </a:p>
        </p:txBody>
      </p:sp>
    </p:spTree>
    <p:extLst>
      <p:ext uri="{BB962C8B-B14F-4D97-AF65-F5344CB8AC3E}">
        <p14:creationId xmlns:p14="http://schemas.microsoft.com/office/powerpoint/2010/main" val="1868388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7" y="1371600"/>
            <a:ext cx="10515600" cy="4351337"/>
          </a:xfrm>
        </p:spPr>
        <p:txBody>
          <a:bodyPr>
            <a:normAutofit/>
          </a:bodyPr>
          <a:lstStyle/>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rPr>
              <a:t>Functions maximize code reuse </a:t>
            </a:r>
            <a:r>
              <a:rPr lang="en-US" sz="2400" dirty="0">
                <a:solidFill>
                  <a:srgbClr val="0070C0"/>
                </a:solidFill>
                <a:sym typeface="Wingdings" panose="05000000000000000000" pitchFamily="2" charset="2"/>
              </a:rPr>
              <a:t> split complex systems into manageable parts</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if it must be changed later only one copy to update</a:t>
            </a:r>
          </a:p>
          <a:p>
            <a:pPr marL="342900" indent="-342900" eaLnBrk="0" hangingPunct="0">
              <a:lnSpc>
                <a:spcPct val="150000"/>
              </a:lnSpc>
              <a:spcBef>
                <a:spcPts val="1800"/>
              </a:spcBef>
              <a:buFont typeface="Wingdings" panose="05000000000000000000" pitchFamily="2" charset="2"/>
              <a:buChar char="Ø"/>
            </a:pPr>
            <a:r>
              <a:rPr lang="en-US" sz="2400" dirty="0">
                <a:solidFill>
                  <a:srgbClr val="0070C0"/>
                </a:solidFill>
                <a:sym typeface="Wingdings" panose="05000000000000000000" pitchFamily="2" charset="2"/>
              </a:rPr>
              <a:t>Two ways </a:t>
            </a:r>
            <a:r>
              <a:rPr lang="en-US" sz="2400" b="1" dirty="0">
                <a:solidFill>
                  <a:srgbClr val="0070C0"/>
                </a:solidFill>
                <a:sym typeface="Wingdings" panose="05000000000000000000" pitchFamily="2" charset="2"/>
              </a:rPr>
              <a:t>to make</a:t>
            </a:r>
            <a:r>
              <a:rPr lang="en-US" sz="2400" dirty="0">
                <a:solidFill>
                  <a:srgbClr val="0070C0"/>
                </a:solidFill>
                <a:sym typeface="Wingdings" panose="05000000000000000000" pitchFamily="2" charset="2"/>
              </a:rPr>
              <a:t> functions: </a:t>
            </a:r>
            <a:r>
              <a:rPr lang="en-US" sz="2400" b="1" dirty="0">
                <a:solidFill>
                  <a:srgbClr val="0070C0"/>
                </a:solidFill>
                <a:sym typeface="Wingdings" panose="05000000000000000000" pitchFamily="2" charset="2"/>
              </a:rPr>
              <a:t>def</a:t>
            </a:r>
            <a:r>
              <a:rPr lang="en-US" sz="2400" dirty="0">
                <a:solidFill>
                  <a:srgbClr val="0070C0"/>
                </a:solidFill>
                <a:sym typeface="Wingdings" panose="05000000000000000000" pitchFamily="2" charset="2"/>
              </a:rPr>
              <a:t> and </a:t>
            </a:r>
            <a:r>
              <a:rPr lang="en-US" sz="2400" b="1" dirty="0">
                <a:solidFill>
                  <a:srgbClr val="0070C0"/>
                </a:solidFill>
                <a:sym typeface="Wingdings" panose="05000000000000000000" pitchFamily="2" charset="2"/>
              </a:rPr>
              <a:t>lambda</a:t>
            </a:r>
          </a:p>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sym typeface="Wingdings" panose="05000000000000000000" pitchFamily="2" charset="2"/>
              </a:rPr>
              <a:t>Two ways to send </a:t>
            </a:r>
            <a:r>
              <a:rPr lang="en-US" sz="2400" b="1" dirty="0">
                <a:solidFill>
                  <a:srgbClr val="0070C0"/>
                </a:solidFill>
                <a:sym typeface="Wingdings" panose="05000000000000000000" pitchFamily="2" charset="2"/>
              </a:rPr>
              <a:t>results</a:t>
            </a:r>
            <a:r>
              <a:rPr lang="en-US" sz="2400" dirty="0">
                <a:solidFill>
                  <a:srgbClr val="0070C0"/>
                </a:solidFill>
                <a:sym typeface="Wingdings" panose="05000000000000000000" pitchFamily="2" charset="2"/>
              </a:rPr>
              <a:t> back: </a:t>
            </a:r>
            <a:r>
              <a:rPr lang="en-US" sz="2400" b="1" dirty="0">
                <a:solidFill>
                  <a:srgbClr val="0070C0"/>
                </a:solidFill>
                <a:sym typeface="Wingdings" panose="05000000000000000000" pitchFamily="2" charset="2"/>
              </a:rPr>
              <a:t>return</a:t>
            </a:r>
            <a:r>
              <a:rPr lang="en-US" sz="2400" dirty="0">
                <a:solidFill>
                  <a:srgbClr val="0070C0"/>
                </a:solidFill>
                <a:sym typeface="Wingdings" panose="05000000000000000000" pitchFamily="2" charset="2"/>
              </a:rPr>
              <a:t> and </a:t>
            </a:r>
            <a:r>
              <a:rPr lang="en-US" sz="2400" b="1" dirty="0">
                <a:solidFill>
                  <a:srgbClr val="0070C0"/>
                </a:solidFill>
                <a:sym typeface="Wingdings" panose="05000000000000000000" pitchFamily="2" charset="2"/>
              </a:rPr>
              <a:t>yield</a:t>
            </a:r>
          </a:p>
          <a:p>
            <a:pPr marL="342900" indent="-342900" eaLnBrk="0" hangingPunct="0">
              <a:lnSpc>
                <a:spcPct val="150000"/>
              </a:lnSpc>
              <a:spcBef>
                <a:spcPct val="20000"/>
              </a:spcBef>
              <a:buFont typeface="Wingdings" panose="05000000000000000000" pitchFamily="2" charset="2"/>
              <a:buChar char="Ø"/>
            </a:pPr>
            <a:r>
              <a:rPr lang="en-US" sz="2400" dirty="0">
                <a:solidFill>
                  <a:srgbClr val="0070C0"/>
                </a:solidFill>
                <a:sym typeface="Wingdings" panose="05000000000000000000" pitchFamily="2" charset="2"/>
              </a:rPr>
              <a:t>Two ways to manage </a:t>
            </a:r>
            <a:r>
              <a:rPr lang="en-US" sz="2400" b="1" dirty="0">
                <a:solidFill>
                  <a:srgbClr val="0070C0"/>
                </a:solidFill>
                <a:sym typeface="Wingdings" panose="05000000000000000000" pitchFamily="2" charset="2"/>
              </a:rPr>
              <a:t>scope</a:t>
            </a:r>
            <a:r>
              <a:rPr lang="en-US" sz="2400" dirty="0">
                <a:solidFill>
                  <a:srgbClr val="0070C0"/>
                </a:solidFill>
                <a:sym typeface="Wingdings" panose="05000000000000000000" pitchFamily="2" charset="2"/>
              </a:rPr>
              <a:t> visibility: </a:t>
            </a:r>
            <a:r>
              <a:rPr lang="en-US" sz="2400" b="1" dirty="0">
                <a:solidFill>
                  <a:srgbClr val="0070C0"/>
                </a:solidFill>
                <a:sym typeface="Wingdings" panose="05000000000000000000" pitchFamily="2" charset="2"/>
              </a:rPr>
              <a:t>global</a:t>
            </a:r>
            <a:r>
              <a:rPr lang="en-US" sz="2400" dirty="0">
                <a:solidFill>
                  <a:srgbClr val="0070C0"/>
                </a:solidFill>
                <a:sym typeface="Wingdings" panose="05000000000000000000" pitchFamily="2" charset="2"/>
              </a:rPr>
              <a:t> and </a:t>
            </a:r>
            <a:r>
              <a:rPr lang="en-US" sz="2400" b="1" dirty="0">
                <a:solidFill>
                  <a:srgbClr val="0070C0"/>
                </a:solidFill>
                <a:sym typeface="Wingdings" panose="05000000000000000000" pitchFamily="2" charset="2"/>
              </a:rPr>
              <a:t>nonlocal</a:t>
            </a:r>
            <a:endParaRPr lang="en-US" sz="2400" b="1" dirty="0">
              <a:solidFill>
                <a:srgbClr val="0070C0"/>
              </a:solidFill>
            </a:endParaRPr>
          </a:p>
          <a:p>
            <a:pPr marL="0" indent="0" eaLnBrk="0" hangingPunct="0">
              <a:lnSpc>
                <a:spcPct val="150000"/>
              </a:lnSpc>
              <a:spcBef>
                <a:spcPct val="20000"/>
              </a:spcBef>
              <a:buNone/>
            </a:pPr>
            <a:endParaRPr lang="en-BE" sz="2400" b="1" dirty="0"/>
          </a:p>
        </p:txBody>
      </p:sp>
    </p:spTree>
    <p:extLst>
      <p:ext uri="{BB962C8B-B14F-4D97-AF65-F5344CB8AC3E}">
        <p14:creationId xmlns:p14="http://schemas.microsoft.com/office/powerpoint/2010/main" val="854241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6A90-5D6E-48D4-B75D-6DF4AEF29F4E}"/>
              </a:ext>
            </a:extLst>
          </p:cNvPr>
          <p:cNvSpPr>
            <a:spLocks noGrp="1"/>
          </p:cNvSpPr>
          <p:nvPr>
            <p:ph type="title"/>
          </p:nvPr>
        </p:nvSpPr>
        <p:spPr>
          <a:xfrm>
            <a:off x="845127" y="0"/>
            <a:ext cx="10515600" cy="1325562"/>
          </a:xfrm>
        </p:spPr>
        <p:txBody>
          <a:bodyPr>
            <a:normAutofit/>
          </a:bodyPr>
          <a:lstStyle/>
          <a:p>
            <a:r>
              <a:rPr lang="nl-BE" sz="3600" b="1" dirty="0">
                <a:solidFill>
                  <a:srgbClr val="0070C0"/>
                </a:solidFill>
                <a:latin typeface="+mn-lt"/>
              </a:rPr>
              <a:t>Functions</a:t>
            </a:r>
            <a:endParaRPr lang="en-BE" sz="3600" b="1" dirty="0">
              <a:solidFill>
                <a:srgbClr val="0070C0"/>
              </a:solidFill>
              <a:latin typeface="+mn-lt"/>
            </a:endParaRPr>
          </a:p>
        </p:txBody>
      </p:sp>
      <p:sp>
        <p:nvSpPr>
          <p:cNvPr id="3" name="Content Placeholder 2">
            <a:extLst>
              <a:ext uri="{FF2B5EF4-FFF2-40B4-BE49-F238E27FC236}">
                <a16:creationId xmlns:a16="http://schemas.microsoft.com/office/drawing/2014/main" id="{34B37F5E-950E-49BB-9D99-536A7B51564E}"/>
              </a:ext>
            </a:extLst>
          </p:cNvPr>
          <p:cNvSpPr>
            <a:spLocks noGrp="1"/>
          </p:cNvSpPr>
          <p:nvPr>
            <p:ph idx="1"/>
          </p:nvPr>
        </p:nvSpPr>
        <p:spPr>
          <a:xfrm>
            <a:off x="845126" y="1371600"/>
            <a:ext cx="10661073" cy="4351337"/>
          </a:xfrm>
        </p:spPr>
        <p:txBody>
          <a:bodyPr>
            <a:normAutofit/>
          </a:bodyPr>
          <a:lstStyle/>
          <a:p>
            <a:pPr marL="342900" indent="-342900" eaLnBrk="0" hangingPunct="0">
              <a:lnSpc>
                <a:spcPct val="150000"/>
              </a:lnSpc>
              <a:spcBef>
                <a:spcPts val="1800"/>
              </a:spcBef>
              <a:buFont typeface="Wingdings" panose="05000000000000000000" pitchFamily="2" charset="2"/>
              <a:buChar char="Ø"/>
            </a:pPr>
            <a:r>
              <a:rPr lang="en-US" sz="2400" dirty="0">
                <a:solidFill>
                  <a:srgbClr val="0070C0"/>
                </a:solidFill>
                <a:sym typeface="Wingdings" panose="05000000000000000000" pitchFamily="2" charset="2"/>
              </a:rPr>
              <a:t>Two ways </a:t>
            </a:r>
            <a:r>
              <a:rPr lang="en-US" sz="2400" b="1" dirty="0">
                <a:solidFill>
                  <a:srgbClr val="0070C0"/>
                </a:solidFill>
                <a:sym typeface="Wingdings" panose="05000000000000000000" pitchFamily="2" charset="2"/>
              </a:rPr>
              <a:t>to make</a:t>
            </a:r>
            <a:r>
              <a:rPr lang="en-US" sz="2400" dirty="0">
                <a:solidFill>
                  <a:srgbClr val="0070C0"/>
                </a:solidFill>
                <a:sym typeface="Wingdings" panose="05000000000000000000" pitchFamily="2" charset="2"/>
              </a:rPr>
              <a:t> functions: </a:t>
            </a:r>
            <a:r>
              <a:rPr lang="en-US" sz="2400" b="1" dirty="0">
                <a:solidFill>
                  <a:srgbClr val="0070C0"/>
                </a:solidFill>
                <a:sym typeface="Wingdings" panose="05000000000000000000" pitchFamily="2" charset="2"/>
              </a:rPr>
              <a:t>def</a:t>
            </a:r>
            <a:r>
              <a:rPr lang="en-US" sz="2400" dirty="0">
                <a:solidFill>
                  <a:srgbClr val="0070C0"/>
                </a:solidFill>
                <a:sym typeface="Wingdings" panose="05000000000000000000" pitchFamily="2" charset="2"/>
              </a:rPr>
              <a:t> and </a:t>
            </a:r>
            <a:r>
              <a:rPr lang="en-US" sz="2400" b="1" dirty="0">
                <a:solidFill>
                  <a:srgbClr val="0070C0"/>
                </a:solidFill>
                <a:sym typeface="Wingdings" panose="05000000000000000000" pitchFamily="2" charset="2"/>
              </a:rPr>
              <a:t>lambda</a:t>
            </a:r>
          </a:p>
          <a:p>
            <a:pPr marL="342900" indent="-342900" eaLnBrk="0" hangingPunct="0">
              <a:lnSpc>
                <a:spcPct val="150000"/>
              </a:lnSpc>
              <a:spcBef>
                <a:spcPts val="1800"/>
              </a:spcBef>
              <a:buFont typeface="Wingdings" panose="05000000000000000000" pitchFamily="2" charset="2"/>
              <a:buChar char="Ø"/>
            </a:pPr>
            <a:r>
              <a:rPr lang="en-US" sz="2400" b="1" dirty="0">
                <a:solidFill>
                  <a:srgbClr val="0070C0"/>
                </a:solidFill>
                <a:sym typeface="Wingdings" panose="05000000000000000000" pitchFamily="2" charset="2"/>
              </a:rPr>
              <a:t>def</a:t>
            </a:r>
            <a:r>
              <a:rPr lang="en-US" sz="2400" dirty="0">
                <a:solidFill>
                  <a:srgbClr val="0070C0"/>
                </a:solidFill>
                <a:sym typeface="Wingdings" panose="05000000000000000000" pitchFamily="2" charset="2"/>
              </a:rPr>
              <a:t> is executable code  function does not exist until Python reaches and runs it</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 typically coded in </a:t>
            </a:r>
            <a:r>
              <a:rPr lang="en-US" sz="2400" b="1" dirty="0">
                <a:solidFill>
                  <a:srgbClr val="0070C0"/>
                </a:solidFill>
                <a:sym typeface="Wingdings" panose="05000000000000000000" pitchFamily="2" charset="2"/>
              </a:rPr>
              <a:t>module files </a:t>
            </a:r>
            <a:r>
              <a:rPr lang="en-US" sz="2400" dirty="0">
                <a:solidFill>
                  <a:srgbClr val="0070C0"/>
                </a:solidFill>
                <a:sym typeface="Wingdings" panose="05000000000000000000" pitchFamily="2" charset="2"/>
              </a:rPr>
              <a:t>which are </a:t>
            </a:r>
            <a:r>
              <a:rPr lang="en-US" sz="2400" b="1" dirty="0">
                <a:solidFill>
                  <a:srgbClr val="0070C0"/>
                </a:solidFill>
                <a:sym typeface="Wingdings" panose="05000000000000000000" pitchFamily="2" charset="2"/>
              </a:rPr>
              <a:t>imported</a:t>
            </a:r>
            <a:r>
              <a:rPr lang="en-US" sz="2400" dirty="0">
                <a:solidFill>
                  <a:srgbClr val="0070C0"/>
                </a:solidFill>
                <a:sym typeface="Wingdings" panose="05000000000000000000" pitchFamily="2" charset="2"/>
              </a:rPr>
              <a:t> first in your script</a:t>
            </a:r>
          </a:p>
          <a:p>
            <a:pPr marL="342900" indent="-342900" eaLnBrk="0" hangingPunct="0">
              <a:lnSpc>
                <a:spcPct val="150000"/>
              </a:lnSpc>
              <a:spcBef>
                <a:spcPts val="1800"/>
              </a:spcBef>
              <a:buFont typeface="Wingdings" panose="05000000000000000000" pitchFamily="2" charset="2"/>
              <a:buChar char="Ø"/>
            </a:pPr>
            <a:r>
              <a:rPr lang="en-US" sz="2400" b="1" dirty="0">
                <a:solidFill>
                  <a:srgbClr val="0070C0"/>
                </a:solidFill>
                <a:sym typeface="Wingdings" panose="05000000000000000000" pitchFamily="2" charset="2"/>
              </a:rPr>
              <a:t>lambda</a:t>
            </a:r>
            <a:r>
              <a:rPr lang="en-US" sz="2400" dirty="0">
                <a:solidFill>
                  <a:srgbClr val="0070C0"/>
                </a:solidFill>
                <a:sym typeface="Wingdings" panose="05000000000000000000" pitchFamily="2" charset="2"/>
              </a:rPr>
              <a:t> creates an object but returns it as a result  creating function with lambda expression allows use of </a:t>
            </a:r>
            <a:r>
              <a:rPr lang="en-US" sz="2400" b="1" dirty="0">
                <a:solidFill>
                  <a:srgbClr val="0070C0"/>
                </a:solidFill>
                <a:sym typeface="Wingdings" panose="05000000000000000000" pitchFamily="2" charset="2"/>
              </a:rPr>
              <a:t>in-line function definition </a:t>
            </a:r>
            <a:br>
              <a:rPr lang="en-US" sz="2400" dirty="0">
                <a:solidFill>
                  <a:srgbClr val="0070C0"/>
                </a:solidFill>
                <a:sym typeface="Wingdings" panose="05000000000000000000" pitchFamily="2" charset="2"/>
              </a:rPr>
            </a:br>
            <a:r>
              <a:rPr lang="en-US" sz="2400" dirty="0">
                <a:solidFill>
                  <a:srgbClr val="0070C0"/>
                </a:solidFill>
                <a:sym typeface="Wingdings" panose="05000000000000000000" pitchFamily="2" charset="2"/>
              </a:rPr>
              <a:t>(where def statement won’t work syntactically)</a:t>
            </a:r>
            <a:endParaRPr lang="en-US" sz="2000" dirty="0">
              <a:solidFill>
                <a:srgbClr val="0070C0"/>
              </a:solidFill>
            </a:endParaRPr>
          </a:p>
          <a:p>
            <a:pPr marL="0" indent="0" eaLnBrk="0" hangingPunct="0">
              <a:lnSpc>
                <a:spcPct val="150000"/>
              </a:lnSpc>
              <a:spcBef>
                <a:spcPct val="20000"/>
              </a:spcBef>
              <a:buNone/>
            </a:pPr>
            <a:endParaRPr lang="en-BE" sz="2400" b="1" dirty="0"/>
          </a:p>
        </p:txBody>
      </p:sp>
    </p:spTree>
    <p:extLst>
      <p:ext uri="{BB962C8B-B14F-4D97-AF65-F5344CB8AC3E}">
        <p14:creationId xmlns:p14="http://schemas.microsoft.com/office/powerpoint/2010/main" val="71758629"/>
      </p:ext>
    </p:extLst>
  </p:cSld>
  <p:clrMapOvr>
    <a:masterClrMapping/>
  </p:clrMapOvr>
</p:sld>
</file>

<file path=ppt/theme/theme1.xml><?xml version="1.0" encoding="utf-8"?>
<a:theme xmlns:a="http://schemas.openxmlformats.org/drawingml/2006/main" name="HDOfficeLightV0">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Howest NL">
  <a:themeElements>
    <a:clrScheme name="Howest">
      <a:dk1>
        <a:srgbClr val="000000"/>
      </a:dk1>
      <a:lt1>
        <a:sysClr val="window" lastClr="FFFFFF"/>
      </a:lt1>
      <a:dk2>
        <a:srgbClr val="44C8F5"/>
      </a:dk2>
      <a:lt2>
        <a:srgbClr val="E7E6E6"/>
      </a:lt2>
      <a:accent1>
        <a:srgbClr val="EC008C"/>
      </a:accent1>
      <a:accent2>
        <a:srgbClr val="FFF200"/>
      </a:accent2>
      <a:accent3>
        <a:srgbClr val="A5A5A5"/>
      </a:accent3>
      <a:accent4>
        <a:srgbClr val="44C8F5"/>
      </a:accent4>
      <a:accent5>
        <a:srgbClr val="7B7B7B"/>
      </a:accent5>
      <a:accent6>
        <a:srgbClr val="000000"/>
      </a:accent6>
      <a:hlink>
        <a:srgbClr val="44C8F5"/>
      </a:hlink>
      <a:folHlink>
        <a:srgbClr val="44C8F5"/>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rgbClr val="44C8F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8283</TotalTime>
  <Words>2541</Words>
  <Application>Microsoft Office PowerPoint</Application>
  <PresentationFormat>Widescreen</PresentationFormat>
  <Paragraphs>402</Paragraphs>
  <Slides>65</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65</vt:i4>
      </vt:variant>
    </vt:vector>
  </HeadingPairs>
  <TitlesOfParts>
    <vt:vector size="74" baseType="lpstr">
      <vt:lpstr>Wingdings 2</vt:lpstr>
      <vt:lpstr>Arial</vt:lpstr>
      <vt:lpstr>Arial Rounded MT Bold</vt:lpstr>
      <vt:lpstr>Wingdings</vt:lpstr>
      <vt:lpstr>Calibri</vt:lpstr>
      <vt:lpstr>Courier New</vt:lpstr>
      <vt:lpstr>Calibri Light</vt:lpstr>
      <vt:lpstr>HDOfficeLightV0</vt:lpstr>
      <vt:lpstr>Howest NL</vt:lpstr>
      <vt:lpstr>SCRIPTING </vt:lpstr>
      <vt:lpstr>Functions and modules</vt:lpstr>
      <vt:lpstr>Introduction</vt:lpstr>
      <vt:lpstr>Introduction</vt:lpstr>
      <vt:lpstr>Introduction</vt:lpstr>
      <vt:lpstr>PowerPoint Presentation</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Functions</vt:lpstr>
      <vt:lpstr>Modules</vt:lpstr>
      <vt:lpstr>Modules</vt:lpstr>
      <vt:lpstr>PowerPoint Presentation</vt:lpstr>
      <vt:lpstr>Modules</vt:lpstr>
      <vt:lpstr>Module time</vt:lpstr>
      <vt:lpstr>Module time</vt:lpstr>
      <vt:lpstr>Module time</vt:lpstr>
      <vt:lpstr>Module time</vt:lpstr>
      <vt:lpstr>Module time</vt:lpstr>
      <vt:lpstr>Module time</vt:lpstr>
      <vt:lpstr>Module time</vt:lpstr>
      <vt:lpstr>zip function</vt:lpstr>
      <vt:lpstr>zip function</vt:lpstr>
      <vt:lpstr>Module random</vt:lpstr>
      <vt:lpstr>Module random</vt:lpstr>
      <vt:lpstr>Module random</vt:lpstr>
      <vt:lpstr>Module random</vt:lpstr>
      <vt:lpstr>Module random</vt:lpstr>
      <vt:lpstr>Module regular expressions</vt:lpstr>
      <vt:lpstr>Module regular expressions</vt:lpstr>
      <vt:lpstr>Module regular expressions</vt:lpstr>
      <vt:lpstr>Module regular expressions</vt:lpstr>
      <vt:lpstr>Module regular expressions</vt:lpstr>
      <vt:lpstr>Module itertools</vt:lpstr>
      <vt:lpstr>Module itertools</vt:lpstr>
      <vt:lpstr>Module itertools</vt:lpstr>
      <vt:lpstr>Module itertools</vt:lpstr>
      <vt:lpstr>Module itertools</vt:lpstr>
      <vt:lpstr>Module itertools</vt:lpstr>
      <vt:lpstr>Module itertools</vt:lpstr>
      <vt:lpstr>Module itertools</vt:lpstr>
      <vt:lpstr>Module itertools</vt:lpstr>
      <vt:lpstr>Module itertools</vt:lpstr>
      <vt:lpstr>Module itertools</vt:lpstr>
      <vt:lpstr>Module pprint</vt:lpstr>
      <vt:lpstr>PowerPoint Presentation</vt:lpstr>
      <vt:lpstr>Module argparse</vt:lpstr>
      <vt:lpstr>Module argparse</vt:lpstr>
      <vt:lpstr>Module argparse</vt:lpstr>
      <vt:lpstr>Exercise 4.1</vt:lpstr>
      <vt:lpstr>Exercise 4.2</vt:lpstr>
      <vt:lpstr>Exercise 4.3</vt:lpstr>
      <vt:lpstr>Exercise 4.4</vt:lpstr>
      <vt:lpstr>Exercise 4.5</vt:lpstr>
      <vt:lpstr>Exercise 4.6</vt:lpstr>
      <vt:lpstr>Exercise 4.7</vt:lpstr>
    </vt:vector>
  </TitlesOfParts>
  <Manager/>
  <Company>VIB/UGent Dep Molecular Biomedical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STRUCTURELE   BIOINFORMATICA</dc:title>
  <dc:subject/>
  <dc:creator>Paco Hulpiau</dc:creator>
  <cp:keywords/>
  <dc:description/>
  <cp:lastModifiedBy>Hulpiau Paco</cp:lastModifiedBy>
  <cp:revision>727</cp:revision>
  <dcterms:created xsi:type="dcterms:W3CDTF">2008-12-21T20:16:39Z</dcterms:created>
  <dcterms:modified xsi:type="dcterms:W3CDTF">2021-08-20T14:32:47Z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TC102862081033</vt:lpwstr>
  </property>
</Properties>
</file>